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0034"/>
    <a:srgbClr val="230078"/>
    <a:srgbClr val="3600B0"/>
    <a:srgbClr val="140042"/>
    <a:srgbClr val="3A00B7"/>
    <a:srgbClr val="27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4660"/>
  </p:normalViewPr>
  <p:slideViewPr>
    <p:cSldViewPr snapToGrid="0">
      <p:cViewPr varScale="1">
        <p:scale>
          <a:sx n="74" d="100"/>
          <a:sy n="74" d="100"/>
        </p:scale>
        <p:origin x="86" y="3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AC59FC-49A4-4C14-A469-4ABB990BB72E}" type="doc">
      <dgm:prSet loTypeId="urn:microsoft.com/office/officeart/2005/8/layout/radial1" loCatId="cycl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E8DE7C4-C151-430F-A127-3A8E3235F703}">
      <dgm:prSet phldrT="[Текст]" custT="1"/>
      <dgm:spPr/>
      <dgm:t>
        <a:bodyPr/>
        <a:lstStyle/>
        <a:p>
          <a:r>
            <a:rPr lang="ru-RU" sz="2800" dirty="0">
              <a:latin typeface="Roboto Light" panose="02000000000000000000" pitchFamily="2" charset="0"/>
              <a:ea typeface="Roboto Light" panose="02000000000000000000" pitchFamily="2" charset="0"/>
            </a:rPr>
            <a:t>Болгар</a:t>
          </a:r>
        </a:p>
      </dgm:t>
    </dgm:pt>
    <dgm:pt modelId="{AE2E2237-9840-4CB9-9C44-CA2F970D4203}" type="parTrans" cxnId="{53A396C4-AE04-464B-886A-2D19A4D637B5}">
      <dgm:prSet/>
      <dgm:spPr/>
      <dgm:t>
        <a:bodyPr/>
        <a:lstStyle/>
        <a:p>
          <a:endParaRPr lang="ru-RU"/>
        </a:p>
      </dgm:t>
    </dgm:pt>
    <dgm:pt modelId="{D5FFDABB-5B4A-4DA8-8FAC-E1BA527F209C}" type="sibTrans" cxnId="{53A396C4-AE04-464B-886A-2D19A4D637B5}">
      <dgm:prSet/>
      <dgm:spPr/>
      <dgm:t>
        <a:bodyPr/>
        <a:lstStyle/>
        <a:p>
          <a:endParaRPr lang="ru-RU"/>
        </a:p>
      </dgm:t>
    </dgm:pt>
    <dgm:pt modelId="{94B8116A-9EE6-4284-957C-F69ED309880F}">
      <dgm:prSet phldrT="[Текст]" custT="1"/>
      <dgm:spPr/>
      <dgm:t>
        <a:bodyPr/>
        <a:lstStyle/>
        <a:p>
          <a:r>
            <a:rPr lang="ru-RU" sz="2800" dirty="0">
              <a:latin typeface="Roboto Light" panose="02000000000000000000" pitchFamily="2" charset="0"/>
              <a:ea typeface="Roboto Light" panose="02000000000000000000" pitchFamily="2" charset="0"/>
            </a:rPr>
            <a:t>река</a:t>
          </a:r>
        </a:p>
      </dgm:t>
    </dgm:pt>
    <dgm:pt modelId="{538AA9EA-1581-4AED-BDBB-D95232B141EE}" type="parTrans" cxnId="{C6FC8E74-3795-4E73-8A3A-1635344AB9CF}">
      <dgm:prSet/>
      <dgm:spPr/>
      <dgm:t>
        <a:bodyPr/>
        <a:lstStyle/>
        <a:p>
          <a:endParaRPr lang="ru-RU"/>
        </a:p>
      </dgm:t>
    </dgm:pt>
    <dgm:pt modelId="{59F2AFAD-9D3E-4195-93AC-99CFEF2D2429}" type="sibTrans" cxnId="{C6FC8E74-3795-4E73-8A3A-1635344AB9CF}">
      <dgm:prSet/>
      <dgm:spPr/>
      <dgm:t>
        <a:bodyPr/>
        <a:lstStyle/>
        <a:p>
          <a:endParaRPr lang="ru-RU"/>
        </a:p>
      </dgm:t>
    </dgm:pt>
    <dgm:pt modelId="{49F51B47-8232-4390-8265-81016B42AFB8}">
      <dgm:prSet phldrT="[Текст]" custT="1"/>
      <dgm:spPr/>
      <dgm:t>
        <a:bodyPr/>
        <a:lstStyle/>
        <a:p>
          <a:r>
            <a:rPr lang="ru-RU" sz="1800" dirty="0">
              <a:latin typeface="Roboto Light" panose="02000000000000000000" pitchFamily="2" charset="0"/>
              <a:ea typeface="Roboto Light" panose="02000000000000000000" pitchFamily="2" charset="0"/>
            </a:rPr>
            <a:t>республика</a:t>
          </a:r>
        </a:p>
      </dgm:t>
    </dgm:pt>
    <dgm:pt modelId="{AB27CF8B-95F1-4842-9EFB-81D25E5DF9C6}" type="parTrans" cxnId="{B1F8B6D8-3B90-42AE-9AC9-43711530A94D}">
      <dgm:prSet/>
      <dgm:spPr/>
      <dgm:t>
        <a:bodyPr/>
        <a:lstStyle/>
        <a:p>
          <a:endParaRPr lang="ru-RU"/>
        </a:p>
      </dgm:t>
    </dgm:pt>
    <dgm:pt modelId="{7CF0E787-D3B2-4741-9983-209CC2F2FEF1}" type="sibTrans" cxnId="{B1F8B6D8-3B90-42AE-9AC9-43711530A94D}">
      <dgm:prSet/>
      <dgm:spPr/>
      <dgm:t>
        <a:bodyPr/>
        <a:lstStyle/>
        <a:p>
          <a:endParaRPr lang="ru-RU"/>
        </a:p>
      </dgm:t>
    </dgm:pt>
    <dgm:pt modelId="{BD153ED7-4759-469D-860E-A2D98C8CA932}">
      <dgm:prSet phldrT="[Текст]" custT="1"/>
      <dgm:spPr/>
      <dgm:t>
        <a:bodyPr/>
        <a:lstStyle/>
        <a:p>
          <a:r>
            <a:rPr lang="ru-RU" sz="2000" dirty="0" err="1">
              <a:latin typeface="Roboto Light" panose="02000000000000000000" pitchFamily="2" charset="0"/>
              <a:ea typeface="Roboto Light" panose="02000000000000000000" pitchFamily="2" charset="0"/>
            </a:rPr>
            <a:t>достопри</a:t>
          </a:r>
          <a:endParaRPr lang="ru-RU" sz="2000" dirty="0">
            <a:latin typeface="Roboto Light" panose="02000000000000000000" pitchFamily="2" charset="0"/>
            <a:ea typeface="Roboto Light" panose="02000000000000000000" pitchFamily="2" charset="0"/>
          </a:endParaRPr>
        </a:p>
        <a:p>
          <a:r>
            <a:rPr lang="ru-RU" sz="2000" dirty="0" err="1">
              <a:latin typeface="Roboto Light" panose="02000000000000000000" pitchFamily="2" charset="0"/>
              <a:ea typeface="Roboto Light" panose="02000000000000000000" pitchFamily="2" charset="0"/>
            </a:rPr>
            <a:t>мечатель</a:t>
          </a:r>
          <a:endParaRPr lang="ru-RU" sz="2000" dirty="0">
            <a:latin typeface="Roboto Light" panose="02000000000000000000" pitchFamily="2" charset="0"/>
            <a:ea typeface="Roboto Light" panose="02000000000000000000" pitchFamily="2" charset="0"/>
          </a:endParaRPr>
        </a:p>
        <a:p>
          <a:r>
            <a:rPr lang="ru-RU" sz="2000" dirty="0" err="1">
              <a:latin typeface="Roboto Light" panose="02000000000000000000" pitchFamily="2" charset="0"/>
              <a:ea typeface="Roboto Light" panose="02000000000000000000" pitchFamily="2" charset="0"/>
            </a:rPr>
            <a:t>ности</a:t>
          </a:r>
          <a:endParaRPr lang="ru-RU" sz="2000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B85E84FE-E741-4EE2-A389-E15FCF848578}" type="parTrans" cxnId="{FFDF3ECB-26FD-411B-9AAE-21442AB3C126}">
      <dgm:prSet/>
      <dgm:spPr/>
      <dgm:t>
        <a:bodyPr/>
        <a:lstStyle/>
        <a:p>
          <a:endParaRPr lang="ru-RU"/>
        </a:p>
      </dgm:t>
    </dgm:pt>
    <dgm:pt modelId="{B09CC984-AAD7-44F6-BD28-413FA74C8B49}" type="sibTrans" cxnId="{FFDF3ECB-26FD-411B-9AAE-21442AB3C126}">
      <dgm:prSet/>
      <dgm:spPr/>
      <dgm:t>
        <a:bodyPr/>
        <a:lstStyle/>
        <a:p>
          <a:endParaRPr lang="ru-RU"/>
        </a:p>
      </dgm:t>
    </dgm:pt>
    <dgm:pt modelId="{BDA2A565-5566-4FCA-9514-AE4B075E8F6C}">
      <dgm:prSet phldrT="[Текст]" custT="1"/>
      <dgm:spPr/>
      <dgm:t>
        <a:bodyPr/>
        <a:lstStyle/>
        <a:p>
          <a:r>
            <a:rPr lang="ru-RU" sz="2000" dirty="0">
              <a:latin typeface="Roboto Light" panose="02000000000000000000" pitchFamily="2" charset="0"/>
              <a:ea typeface="Roboto Light" panose="02000000000000000000" pitchFamily="2" charset="0"/>
            </a:rPr>
            <a:t>транспорт</a:t>
          </a:r>
        </a:p>
      </dgm:t>
    </dgm:pt>
    <dgm:pt modelId="{7832EF94-A0C2-4CC1-88E9-739F004B5655}" type="parTrans" cxnId="{AF281915-557D-4130-9908-118C7C2587FB}">
      <dgm:prSet/>
      <dgm:spPr/>
      <dgm:t>
        <a:bodyPr/>
        <a:lstStyle/>
        <a:p>
          <a:endParaRPr lang="ru-RU"/>
        </a:p>
      </dgm:t>
    </dgm:pt>
    <dgm:pt modelId="{8FE4B453-EA0A-4A90-8DB6-D8E8BBE7DCF7}" type="sibTrans" cxnId="{AF281915-557D-4130-9908-118C7C2587FB}">
      <dgm:prSet/>
      <dgm:spPr/>
      <dgm:t>
        <a:bodyPr/>
        <a:lstStyle/>
        <a:p>
          <a:endParaRPr lang="ru-RU"/>
        </a:p>
      </dgm:t>
    </dgm:pt>
    <dgm:pt modelId="{2347E39A-76F3-4456-A4D0-F1211EE1C04A}">
      <dgm:prSet custT="1"/>
      <dgm:spPr/>
      <dgm:t>
        <a:bodyPr/>
        <a:lstStyle/>
        <a:p>
          <a:r>
            <a:rPr lang="ru-RU" sz="2800" dirty="0">
              <a:latin typeface="Roboto Light" panose="02000000000000000000" pitchFamily="2" charset="0"/>
              <a:ea typeface="Roboto Light" panose="02000000000000000000" pitchFamily="2" charset="0"/>
            </a:rPr>
            <a:t>народы</a:t>
          </a:r>
        </a:p>
      </dgm:t>
    </dgm:pt>
    <dgm:pt modelId="{DD1E0D48-9BB3-4298-9C35-6E7283E5D733}" type="parTrans" cxnId="{EB5FE51E-BDC7-4773-BB00-3120E27AC66B}">
      <dgm:prSet/>
      <dgm:spPr/>
      <dgm:t>
        <a:bodyPr/>
        <a:lstStyle/>
        <a:p>
          <a:endParaRPr lang="ru-RU"/>
        </a:p>
      </dgm:t>
    </dgm:pt>
    <dgm:pt modelId="{A165A0C6-2227-46F3-BBEC-6C0A3AA55051}" type="sibTrans" cxnId="{EB5FE51E-BDC7-4773-BB00-3120E27AC66B}">
      <dgm:prSet/>
      <dgm:spPr/>
      <dgm:t>
        <a:bodyPr/>
        <a:lstStyle/>
        <a:p>
          <a:endParaRPr lang="ru-RU"/>
        </a:p>
      </dgm:t>
    </dgm:pt>
    <dgm:pt modelId="{49602069-0E0E-41EE-9AA6-D60EAE9A849C}">
      <dgm:prSet/>
      <dgm:spPr/>
    </dgm:pt>
    <dgm:pt modelId="{B3DD80E5-7AD3-404A-8FA4-3201D3A0A31C}" type="parTrans" cxnId="{255B4FD9-7FFC-493A-B094-BD2E6328B8D0}">
      <dgm:prSet/>
      <dgm:spPr/>
      <dgm:t>
        <a:bodyPr/>
        <a:lstStyle/>
        <a:p>
          <a:endParaRPr lang="ru-RU"/>
        </a:p>
      </dgm:t>
    </dgm:pt>
    <dgm:pt modelId="{A702CB66-8F6D-47BA-964E-FB0E11286915}" type="sibTrans" cxnId="{255B4FD9-7FFC-493A-B094-BD2E6328B8D0}">
      <dgm:prSet/>
      <dgm:spPr/>
      <dgm:t>
        <a:bodyPr/>
        <a:lstStyle/>
        <a:p>
          <a:endParaRPr lang="ru-RU"/>
        </a:p>
      </dgm:t>
    </dgm:pt>
    <dgm:pt modelId="{CE9397F4-703B-46A4-B1E0-7CC65B134C3E}" type="pres">
      <dgm:prSet presAssocID="{B5AC59FC-49A4-4C14-A469-4ABB990BB72E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3295069-E59D-429A-8E4E-7AE1313C3219}" type="pres">
      <dgm:prSet presAssocID="{6E8DE7C4-C151-430F-A127-3A8E3235F703}" presName="centerShape" presStyleLbl="node0" presStyleIdx="0" presStyleCnt="1"/>
      <dgm:spPr/>
    </dgm:pt>
    <dgm:pt modelId="{215D31B0-EEE5-4A41-8AE1-5E8E03474D50}" type="pres">
      <dgm:prSet presAssocID="{538AA9EA-1581-4AED-BDBB-D95232B141EE}" presName="Name9" presStyleLbl="parChTrans1D2" presStyleIdx="0" presStyleCnt="5"/>
      <dgm:spPr/>
    </dgm:pt>
    <dgm:pt modelId="{E79C6491-F53C-4F50-ADE2-B73D3B26ECBE}" type="pres">
      <dgm:prSet presAssocID="{538AA9EA-1581-4AED-BDBB-D95232B141EE}" presName="connTx" presStyleLbl="parChTrans1D2" presStyleIdx="0" presStyleCnt="5"/>
      <dgm:spPr/>
    </dgm:pt>
    <dgm:pt modelId="{FFAB62BD-52F9-4AF2-99EB-B32093D17CD7}" type="pres">
      <dgm:prSet presAssocID="{94B8116A-9EE6-4284-957C-F69ED309880F}" presName="node" presStyleLbl="node1" presStyleIdx="0" presStyleCnt="5">
        <dgm:presLayoutVars>
          <dgm:bulletEnabled val="1"/>
        </dgm:presLayoutVars>
      </dgm:prSet>
      <dgm:spPr/>
    </dgm:pt>
    <dgm:pt modelId="{390299FC-BC37-4196-8E25-5C374D92AD75}" type="pres">
      <dgm:prSet presAssocID="{AB27CF8B-95F1-4842-9EFB-81D25E5DF9C6}" presName="Name9" presStyleLbl="parChTrans1D2" presStyleIdx="1" presStyleCnt="5"/>
      <dgm:spPr/>
    </dgm:pt>
    <dgm:pt modelId="{290615CA-C460-425B-A7E1-F0CF70A6C042}" type="pres">
      <dgm:prSet presAssocID="{AB27CF8B-95F1-4842-9EFB-81D25E5DF9C6}" presName="connTx" presStyleLbl="parChTrans1D2" presStyleIdx="1" presStyleCnt="5"/>
      <dgm:spPr/>
    </dgm:pt>
    <dgm:pt modelId="{5694C4A7-2D29-4103-B715-A634FC263C94}" type="pres">
      <dgm:prSet presAssocID="{49F51B47-8232-4390-8265-81016B42AFB8}" presName="node" presStyleLbl="node1" presStyleIdx="1" presStyleCnt="5">
        <dgm:presLayoutVars>
          <dgm:bulletEnabled val="1"/>
        </dgm:presLayoutVars>
      </dgm:prSet>
      <dgm:spPr/>
    </dgm:pt>
    <dgm:pt modelId="{057627B5-221D-44F2-ACBC-8A5C3FC6A883}" type="pres">
      <dgm:prSet presAssocID="{B85E84FE-E741-4EE2-A389-E15FCF848578}" presName="Name9" presStyleLbl="parChTrans1D2" presStyleIdx="2" presStyleCnt="5"/>
      <dgm:spPr/>
    </dgm:pt>
    <dgm:pt modelId="{FDC47954-8DD1-43E4-A18A-877C1F096813}" type="pres">
      <dgm:prSet presAssocID="{B85E84FE-E741-4EE2-A389-E15FCF848578}" presName="connTx" presStyleLbl="parChTrans1D2" presStyleIdx="2" presStyleCnt="5"/>
      <dgm:spPr/>
    </dgm:pt>
    <dgm:pt modelId="{35B35F6C-D758-46ED-90AE-8F655FA27A9F}" type="pres">
      <dgm:prSet presAssocID="{BD153ED7-4759-469D-860E-A2D98C8CA932}" presName="node" presStyleLbl="node1" presStyleIdx="2" presStyleCnt="5">
        <dgm:presLayoutVars>
          <dgm:bulletEnabled val="1"/>
        </dgm:presLayoutVars>
      </dgm:prSet>
      <dgm:spPr/>
    </dgm:pt>
    <dgm:pt modelId="{518FF68A-D10D-41BB-825D-4C72DC200166}" type="pres">
      <dgm:prSet presAssocID="{7832EF94-A0C2-4CC1-88E9-739F004B5655}" presName="Name9" presStyleLbl="parChTrans1D2" presStyleIdx="3" presStyleCnt="5"/>
      <dgm:spPr/>
    </dgm:pt>
    <dgm:pt modelId="{D6BF9CD9-2A2B-4412-97C8-9695ABF660B6}" type="pres">
      <dgm:prSet presAssocID="{7832EF94-A0C2-4CC1-88E9-739F004B5655}" presName="connTx" presStyleLbl="parChTrans1D2" presStyleIdx="3" presStyleCnt="5"/>
      <dgm:spPr/>
    </dgm:pt>
    <dgm:pt modelId="{7E48FC6D-D18B-4288-875A-71ACD3775D1F}" type="pres">
      <dgm:prSet presAssocID="{BDA2A565-5566-4FCA-9514-AE4B075E8F6C}" presName="node" presStyleLbl="node1" presStyleIdx="3" presStyleCnt="5">
        <dgm:presLayoutVars>
          <dgm:bulletEnabled val="1"/>
        </dgm:presLayoutVars>
      </dgm:prSet>
      <dgm:spPr/>
    </dgm:pt>
    <dgm:pt modelId="{68209CAD-2DF5-4099-8B10-6D76C3A8D4EE}" type="pres">
      <dgm:prSet presAssocID="{DD1E0D48-9BB3-4298-9C35-6E7283E5D733}" presName="Name9" presStyleLbl="parChTrans1D2" presStyleIdx="4" presStyleCnt="5"/>
      <dgm:spPr/>
    </dgm:pt>
    <dgm:pt modelId="{7FED59F3-2104-4908-A419-9D8777382BCD}" type="pres">
      <dgm:prSet presAssocID="{DD1E0D48-9BB3-4298-9C35-6E7283E5D733}" presName="connTx" presStyleLbl="parChTrans1D2" presStyleIdx="4" presStyleCnt="5"/>
      <dgm:spPr/>
    </dgm:pt>
    <dgm:pt modelId="{189A6A56-19EB-42E8-AFA5-9B95AC0E4CA2}" type="pres">
      <dgm:prSet presAssocID="{2347E39A-76F3-4456-A4D0-F1211EE1C04A}" presName="node" presStyleLbl="node1" presStyleIdx="4" presStyleCnt="5">
        <dgm:presLayoutVars>
          <dgm:bulletEnabled val="1"/>
        </dgm:presLayoutVars>
      </dgm:prSet>
      <dgm:spPr/>
    </dgm:pt>
  </dgm:ptLst>
  <dgm:cxnLst>
    <dgm:cxn modelId="{AF281915-557D-4130-9908-118C7C2587FB}" srcId="{6E8DE7C4-C151-430F-A127-3A8E3235F703}" destId="{BDA2A565-5566-4FCA-9514-AE4B075E8F6C}" srcOrd="3" destOrd="0" parTransId="{7832EF94-A0C2-4CC1-88E9-739F004B5655}" sibTransId="{8FE4B453-EA0A-4A90-8DB6-D8E8BBE7DCF7}"/>
    <dgm:cxn modelId="{00D06B17-694F-4E0D-8392-AA8B6D6A391D}" type="presOf" srcId="{2347E39A-76F3-4456-A4D0-F1211EE1C04A}" destId="{189A6A56-19EB-42E8-AFA5-9B95AC0E4CA2}" srcOrd="0" destOrd="0" presId="urn:microsoft.com/office/officeart/2005/8/layout/radial1"/>
    <dgm:cxn modelId="{EB5FE51E-BDC7-4773-BB00-3120E27AC66B}" srcId="{6E8DE7C4-C151-430F-A127-3A8E3235F703}" destId="{2347E39A-76F3-4456-A4D0-F1211EE1C04A}" srcOrd="4" destOrd="0" parTransId="{DD1E0D48-9BB3-4298-9C35-6E7283E5D733}" sibTransId="{A165A0C6-2227-46F3-BBEC-6C0A3AA55051}"/>
    <dgm:cxn modelId="{D443D22C-F253-4357-A117-B5D049022E79}" type="presOf" srcId="{BDA2A565-5566-4FCA-9514-AE4B075E8F6C}" destId="{7E48FC6D-D18B-4288-875A-71ACD3775D1F}" srcOrd="0" destOrd="0" presId="urn:microsoft.com/office/officeart/2005/8/layout/radial1"/>
    <dgm:cxn modelId="{558FF12C-9EE2-4B87-A1D5-DF665C817F50}" type="presOf" srcId="{DD1E0D48-9BB3-4298-9C35-6E7283E5D733}" destId="{68209CAD-2DF5-4099-8B10-6D76C3A8D4EE}" srcOrd="0" destOrd="0" presId="urn:microsoft.com/office/officeart/2005/8/layout/radial1"/>
    <dgm:cxn modelId="{DDFD5D32-6D91-4D93-97E7-519BB64D247B}" type="presOf" srcId="{B85E84FE-E741-4EE2-A389-E15FCF848578}" destId="{FDC47954-8DD1-43E4-A18A-877C1F096813}" srcOrd="1" destOrd="0" presId="urn:microsoft.com/office/officeart/2005/8/layout/radial1"/>
    <dgm:cxn modelId="{4B9DBE32-7227-47FE-A2F0-71D75FE1A94E}" type="presOf" srcId="{94B8116A-9EE6-4284-957C-F69ED309880F}" destId="{FFAB62BD-52F9-4AF2-99EB-B32093D17CD7}" srcOrd="0" destOrd="0" presId="urn:microsoft.com/office/officeart/2005/8/layout/radial1"/>
    <dgm:cxn modelId="{95760135-18A0-4712-BB74-32F58BFA7729}" type="presOf" srcId="{538AA9EA-1581-4AED-BDBB-D95232B141EE}" destId="{E79C6491-F53C-4F50-ADE2-B73D3B26ECBE}" srcOrd="1" destOrd="0" presId="urn:microsoft.com/office/officeart/2005/8/layout/radial1"/>
    <dgm:cxn modelId="{B4A14B40-7280-483F-AD5A-ED3B662593C3}" type="presOf" srcId="{AB27CF8B-95F1-4842-9EFB-81D25E5DF9C6}" destId="{390299FC-BC37-4196-8E25-5C374D92AD75}" srcOrd="0" destOrd="0" presId="urn:microsoft.com/office/officeart/2005/8/layout/radial1"/>
    <dgm:cxn modelId="{5CBBF46B-9A96-420A-B8A6-3CEFBA8EE35E}" type="presOf" srcId="{538AA9EA-1581-4AED-BDBB-D95232B141EE}" destId="{215D31B0-EEE5-4A41-8AE1-5E8E03474D50}" srcOrd="0" destOrd="0" presId="urn:microsoft.com/office/officeart/2005/8/layout/radial1"/>
    <dgm:cxn modelId="{C6FC8E74-3795-4E73-8A3A-1635344AB9CF}" srcId="{6E8DE7C4-C151-430F-A127-3A8E3235F703}" destId="{94B8116A-9EE6-4284-957C-F69ED309880F}" srcOrd="0" destOrd="0" parTransId="{538AA9EA-1581-4AED-BDBB-D95232B141EE}" sibTransId="{59F2AFAD-9D3E-4195-93AC-99CFEF2D2429}"/>
    <dgm:cxn modelId="{7EE71F77-0378-425D-BEC2-91D62F9A7E14}" type="presOf" srcId="{B5AC59FC-49A4-4C14-A469-4ABB990BB72E}" destId="{CE9397F4-703B-46A4-B1E0-7CC65B134C3E}" srcOrd="0" destOrd="0" presId="urn:microsoft.com/office/officeart/2005/8/layout/radial1"/>
    <dgm:cxn modelId="{A8D35A59-4D1D-42A1-B3DC-7D4AF6A33A61}" type="presOf" srcId="{7832EF94-A0C2-4CC1-88E9-739F004B5655}" destId="{D6BF9CD9-2A2B-4412-97C8-9695ABF660B6}" srcOrd="1" destOrd="0" presId="urn:microsoft.com/office/officeart/2005/8/layout/radial1"/>
    <dgm:cxn modelId="{374A1D97-9687-4947-8512-48A6BCF299E0}" type="presOf" srcId="{DD1E0D48-9BB3-4298-9C35-6E7283E5D733}" destId="{7FED59F3-2104-4908-A419-9D8777382BCD}" srcOrd="1" destOrd="0" presId="urn:microsoft.com/office/officeart/2005/8/layout/radial1"/>
    <dgm:cxn modelId="{DBD02AA6-5663-4DD0-843D-FAB7ECE8D7F6}" type="presOf" srcId="{AB27CF8B-95F1-4842-9EFB-81D25E5DF9C6}" destId="{290615CA-C460-425B-A7E1-F0CF70A6C042}" srcOrd="1" destOrd="0" presId="urn:microsoft.com/office/officeart/2005/8/layout/radial1"/>
    <dgm:cxn modelId="{43C09BA8-10C4-4180-9A4C-F1876C1B5569}" type="presOf" srcId="{B85E84FE-E741-4EE2-A389-E15FCF848578}" destId="{057627B5-221D-44F2-ACBC-8A5C3FC6A883}" srcOrd="0" destOrd="0" presId="urn:microsoft.com/office/officeart/2005/8/layout/radial1"/>
    <dgm:cxn modelId="{53A396C4-AE04-464B-886A-2D19A4D637B5}" srcId="{B5AC59FC-49A4-4C14-A469-4ABB990BB72E}" destId="{6E8DE7C4-C151-430F-A127-3A8E3235F703}" srcOrd="0" destOrd="0" parTransId="{AE2E2237-9840-4CB9-9C44-CA2F970D4203}" sibTransId="{D5FFDABB-5B4A-4DA8-8FAC-E1BA527F209C}"/>
    <dgm:cxn modelId="{FFDF3ECB-26FD-411B-9AAE-21442AB3C126}" srcId="{6E8DE7C4-C151-430F-A127-3A8E3235F703}" destId="{BD153ED7-4759-469D-860E-A2D98C8CA932}" srcOrd="2" destOrd="0" parTransId="{B85E84FE-E741-4EE2-A389-E15FCF848578}" sibTransId="{B09CC984-AAD7-44F6-BD28-413FA74C8B49}"/>
    <dgm:cxn modelId="{B1F8B6D8-3B90-42AE-9AC9-43711530A94D}" srcId="{6E8DE7C4-C151-430F-A127-3A8E3235F703}" destId="{49F51B47-8232-4390-8265-81016B42AFB8}" srcOrd="1" destOrd="0" parTransId="{AB27CF8B-95F1-4842-9EFB-81D25E5DF9C6}" sibTransId="{7CF0E787-D3B2-4741-9983-209CC2F2FEF1}"/>
    <dgm:cxn modelId="{255B4FD9-7FFC-493A-B094-BD2E6328B8D0}" srcId="{B5AC59FC-49A4-4C14-A469-4ABB990BB72E}" destId="{49602069-0E0E-41EE-9AA6-D60EAE9A849C}" srcOrd="1" destOrd="0" parTransId="{B3DD80E5-7AD3-404A-8FA4-3201D3A0A31C}" sibTransId="{A702CB66-8F6D-47BA-964E-FB0E11286915}"/>
    <dgm:cxn modelId="{411C0BDF-C23D-49E2-A814-C9B42206C1E1}" type="presOf" srcId="{49F51B47-8232-4390-8265-81016B42AFB8}" destId="{5694C4A7-2D29-4103-B715-A634FC263C94}" srcOrd="0" destOrd="0" presId="urn:microsoft.com/office/officeart/2005/8/layout/radial1"/>
    <dgm:cxn modelId="{6E6AC3E2-321D-4CDC-9947-EB2B63E4592D}" type="presOf" srcId="{6E8DE7C4-C151-430F-A127-3A8E3235F703}" destId="{03295069-E59D-429A-8E4E-7AE1313C3219}" srcOrd="0" destOrd="0" presId="urn:microsoft.com/office/officeart/2005/8/layout/radial1"/>
    <dgm:cxn modelId="{F40DFDF4-D23F-4F2E-8D8F-56CD00CD3E9B}" type="presOf" srcId="{7832EF94-A0C2-4CC1-88E9-739F004B5655}" destId="{518FF68A-D10D-41BB-825D-4C72DC200166}" srcOrd="0" destOrd="0" presId="urn:microsoft.com/office/officeart/2005/8/layout/radial1"/>
    <dgm:cxn modelId="{B92647FC-38A3-4F86-986F-15BFD0E44186}" type="presOf" srcId="{BD153ED7-4759-469D-860E-A2D98C8CA932}" destId="{35B35F6C-D758-46ED-90AE-8F655FA27A9F}" srcOrd="0" destOrd="0" presId="urn:microsoft.com/office/officeart/2005/8/layout/radial1"/>
    <dgm:cxn modelId="{2445699B-B21D-4903-B164-8D3A7EC8FFDC}" type="presParOf" srcId="{CE9397F4-703B-46A4-B1E0-7CC65B134C3E}" destId="{03295069-E59D-429A-8E4E-7AE1313C3219}" srcOrd="0" destOrd="0" presId="urn:microsoft.com/office/officeart/2005/8/layout/radial1"/>
    <dgm:cxn modelId="{16F3035A-20CB-4759-9D92-5B39C4B09D00}" type="presParOf" srcId="{CE9397F4-703B-46A4-B1E0-7CC65B134C3E}" destId="{215D31B0-EEE5-4A41-8AE1-5E8E03474D50}" srcOrd="1" destOrd="0" presId="urn:microsoft.com/office/officeart/2005/8/layout/radial1"/>
    <dgm:cxn modelId="{D79F7B5B-D841-4B2A-A15F-BAB76E02F42C}" type="presParOf" srcId="{215D31B0-EEE5-4A41-8AE1-5E8E03474D50}" destId="{E79C6491-F53C-4F50-ADE2-B73D3B26ECBE}" srcOrd="0" destOrd="0" presId="urn:microsoft.com/office/officeart/2005/8/layout/radial1"/>
    <dgm:cxn modelId="{B308D99B-A108-4A49-BF45-4D8354B6FF91}" type="presParOf" srcId="{CE9397F4-703B-46A4-B1E0-7CC65B134C3E}" destId="{FFAB62BD-52F9-4AF2-99EB-B32093D17CD7}" srcOrd="2" destOrd="0" presId="urn:microsoft.com/office/officeart/2005/8/layout/radial1"/>
    <dgm:cxn modelId="{CA06622D-F4E7-4822-B5FA-EF31663E2119}" type="presParOf" srcId="{CE9397F4-703B-46A4-B1E0-7CC65B134C3E}" destId="{390299FC-BC37-4196-8E25-5C374D92AD75}" srcOrd="3" destOrd="0" presId="urn:microsoft.com/office/officeart/2005/8/layout/radial1"/>
    <dgm:cxn modelId="{524DA972-D7E8-4427-A69A-D8F82E770CB1}" type="presParOf" srcId="{390299FC-BC37-4196-8E25-5C374D92AD75}" destId="{290615CA-C460-425B-A7E1-F0CF70A6C042}" srcOrd="0" destOrd="0" presId="urn:microsoft.com/office/officeart/2005/8/layout/radial1"/>
    <dgm:cxn modelId="{8ACEEDC5-6AB7-486F-A2D2-E05A6FBE377B}" type="presParOf" srcId="{CE9397F4-703B-46A4-B1E0-7CC65B134C3E}" destId="{5694C4A7-2D29-4103-B715-A634FC263C94}" srcOrd="4" destOrd="0" presId="urn:microsoft.com/office/officeart/2005/8/layout/radial1"/>
    <dgm:cxn modelId="{9CE674F8-F7B0-489F-909F-F0425FE6728B}" type="presParOf" srcId="{CE9397F4-703B-46A4-B1E0-7CC65B134C3E}" destId="{057627B5-221D-44F2-ACBC-8A5C3FC6A883}" srcOrd="5" destOrd="0" presId="urn:microsoft.com/office/officeart/2005/8/layout/radial1"/>
    <dgm:cxn modelId="{D31DF4DF-EBC5-40F8-BB30-0C5EE8D0FA4C}" type="presParOf" srcId="{057627B5-221D-44F2-ACBC-8A5C3FC6A883}" destId="{FDC47954-8DD1-43E4-A18A-877C1F096813}" srcOrd="0" destOrd="0" presId="urn:microsoft.com/office/officeart/2005/8/layout/radial1"/>
    <dgm:cxn modelId="{F8A16D25-19E1-4F3E-B1AE-6CBBB8F1C1FC}" type="presParOf" srcId="{CE9397F4-703B-46A4-B1E0-7CC65B134C3E}" destId="{35B35F6C-D758-46ED-90AE-8F655FA27A9F}" srcOrd="6" destOrd="0" presId="urn:microsoft.com/office/officeart/2005/8/layout/radial1"/>
    <dgm:cxn modelId="{B1AFB370-661A-40E4-ACFB-D1654944827B}" type="presParOf" srcId="{CE9397F4-703B-46A4-B1E0-7CC65B134C3E}" destId="{518FF68A-D10D-41BB-825D-4C72DC200166}" srcOrd="7" destOrd="0" presId="urn:microsoft.com/office/officeart/2005/8/layout/radial1"/>
    <dgm:cxn modelId="{FE1790E7-3B71-4592-96A2-A43AC77C7559}" type="presParOf" srcId="{518FF68A-D10D-41BB-825D-4C72DC200166}" destId="{D6BF9CD9-2A2B-4412-97C8-9695ABF660B6}" srcOrd="0" destOrd="0" presId="urn:microsoft.com/office/officeart/2005/8/layout/radial1"/>
    <dgm:cxn modelId="{01714791-1A95-48FD-8CF5-1D0685947383}" type="presParOf" srcId="{CE9397F4-703B-46A4-B1E0-7CC65B134C3E}" destId="{7E48FC6D-D18B-4288-875A-71ACD3775D1F}" srcOrd="8" destOrd="0" presId="urn:microsoft.com/office/officeart/2005/8/layout/radial1"/>
    <dgm:cxn modelId="{52CF2E60-BA17-4EBF-A743-D981EC64FD6B}" type="presParOf" srcId="{CE9397F4-703B-46A4-B1E0-7CC65B134C3E}" destId="{68209CAD-2DF5-4099-8B10-6D76C3A8D4EE}" srcOrd="9" destOrd="0" presId="urn:microsoft.com/office/officeart/2005/8/layout/radial1"/>
    <dgm:cxn modelId="{0224B8F1-3C4C-4F10-9410-CF87955A9E61}" type="presParOf" srcId="{68209CAD-2DF5-4099-8B10-6D76C3A8D4EE}" destId="{7FED59F3-2104-4908-A419-9D8777382BCD}" srcOrd="0" destOrd="0" presId="urn:microsoft.com/office/officeart/2005/8/layout/radial1"/>
    <dgm:cxn modelId="{DAF5A3E6-A795-4300-BD4C-115B10D4C1C2}" type="presParOf" srcId="{CE9397F4-703B-46A4-B1E0-7CC65B134C3E}" destId="{189A6A56-19EB-42E8-AFA5-9B95AC0E4CA2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295069-E59D-429A-8E4E-7AE1313C3219}">
      <dsp:nvSpPr>
        <dsp:cNvPr id="0" name=""/>
        <dsp:cNvSpPr/>
      </dsp:nvSpPr>
      <dsp:spPr>
        <a:xfrm>
          <a:off x="3917559" y="2473150"/>
          <a:ext cx="1880380" cy="188038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latin typeface="Roboto Light" panose="02000000000000000000" pitchFamily="2" charset="0"/>
              <a:ea typeface="Roboto Light" panose="02000000000000000000" pitchFamily="2" charset="0"/>
            </a:rPr>
            <a:t>Болгар</a:t>
          </a:r>
        </a:p>
      </dsp:txBody>
      <dsp:txXfrm>
        <a:off x="4192934" y="2748525"/>
        <a:ext cx="1329630" cy="1329630"/>
      </dsp:txXfrm>
    </dsp:sp>
    <dsp:sp modelId="{215D31B0-EEE5-4A41-8AE1-5E8E03474D50}">
      <dsp:nvSpPr>
        <dsp:cNvPr id="0" name=""/>
        <dsp:cNvSpPr/>
      </dsp:nvSpPr>
      <dsp:spPr>
        <a:xfrm rot="16200000">
          <a:off x="4574148" y="2172129"/>
          <a:ext cx="567203" cy="34837"/>
        </a:xfrm>
        <a:custGeom>
          <a:avLst/>
          <a:gdLst/>
          <a:ahLst/>
          <a:cxnLst/>
          <a:rect l="0" t="0" r="0" b="0"/>
          <a:pathLst>
            <a:path>
              <a:moveTo>
                <a:pt x="0" y="17418"/>
              </a:moveTo>
              <a:lnTo>
                <a:pt x="567203" y="1741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843569" y="2175368"/>
        <a:ext cx="28360" cy="28360"/>
      </dsp:txXfrm>
    </dsp:sp>
    <dsp:sp modelId="{FFAB62BD-52F9-4AF2-99EB-B32093D17CD7}">
      <dsp:nvSpPr>
        <dsp:cNvPr id="0" name=""/>
        <dsp:cNvSpPr/>
      </dsp:nvSpPr>
      <dsp:spPr>
        <a:xfrm>
          <a:off x="3917559" y="25566"/>
          <a:ext cx="1880380" cy="188038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latin typeface="Roboto Light" panose="02000000000000000000" pitchFamily="2" charset="0"/>
              <a:ea typeface="Roboto Light" panose="02000000000000000000" pitchFamily="2" charset="0"/>
            </a:rPr>
            <a:t>река</a:t>
          </a:r>
        </a:p>
      </dsp:txBody>
      <dsp:txXfrm>
        <a:off x="4192934" y="300941"/>
        <a:ext cx="1329630" cy="1329630"/>
      </dsp:txXfrm>
    </dsp:sp>
    <dsp:sp modelId="{390299FC-BC37-4196-8E25-5C374D92AD75}">
      <dsp:nvSpPr>
        <dsp:cNvPr id="0" name=""/>
        <dsp:cNvSpPr/>
      </dsp:nvSpPr>
      <dsp:spPr>
        <a:xfrm rot="20520000">
          <a:off x="5738043" y="3017749"/>
          <a:ext cx="567203" cy="34837"/>
        </a:xfrm>
        <a:custGeom>
          <a:avLst/>
          <a:gdLst/>
          <a:ahLst/>
          <a:cxnLst/>
          <a:rect l="0" t="0" r="0" b="0"/>
          <a:pathLst>
            <a:path>
              <a:moveTo>
                <a:pt x="0" y="17418"/>
              </a:moveTo>
              <a:lnTo>
                <a:pt x="567203" y="1741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6007465" y="3020988"/>
        <a:ext cx="28360" cy="28360"/>
      </dsp:txXfrm>
    </dsp:sp>
    <dsp:sp modelId="{5694C4A7-2D29-4103-B715-A634FC263C94}">
      <dsp:nvSpPr>
        <dsp:cNvPr id="0" name=""/>
        <dsp:cNvSpPr/>
      </dsp:nvSpPr>
      <dsp:spPr>
        <a:xfrm>
          <a:off x="6245350" y="1716805"/>
          <a:ext cx="1880380" cy="188038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Roboto Light" panose="02000000000000000000" pitchFamily="2" charset="0"/>
              <a:ea typeface="Roboto Light" panose="02000000000000000000" pitchFamily="2" charset="0"/>
            </a:rPr>
            <a:t>республика</a:t>
          </a:r>
        </a:p>
      </dsp:txBody>
      <dsp:txXfrm>
        <a:off x="6520725" y="1992180"/>
        <a:ext cx="1329630" cy="1329630"/>
      </dsp:txXfrm>
    </dsp:sp>
    <dsp:sp modelId="{057627B5-221D-44F2-ACBC-8A5C3FC6A883}">
      <dsp:nvSpPr>
        <dsp:cNvPr id="0" name=""/>
        <dsp:cNvSpPr/>
      </dsp:nvSpPr>
      <dsp:spPr>
        <a:xfrm rot="3240000">
          <a:off x="5293475" y="4385990"/>
          <a:ext cx="567203" cy="34837"/>
        </a:xfrm>
        <a:custGeom>
          <a:avLst/>
          <a:gdLst/>
          <a:ahLst/>
          <a:cxnLst/>
          <a:rect l="0" t="0" r="0" b="0"/>
          <a:pathLst>
            <a:path>
              <a:moveTo>
                <a:pt x="0" y="17418"/>
              </a:moveTo>
              <a:lnTo>
                <a:pt x="567203" y="1741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5562896" y="4389229"/>
        <a:ext cx="28360" cy="28360"/>
      </dsp:txXfrm>
    </dsp:sp>
    <dsp:sp modelId="{35B35F6C-D758-46ED-90AE-8F655FA27A9F}">
      <dsp:nvSpPr>
        <dsp:cNvPr id="0" name=""/>
        <dsp:cNvSpPr/>
      </dsp:nvSpPr>
      <dsp:spPr>
        <a:xfrm>
          <a:off x="5356213" y="4453288"/>
          <a:ext cx="1880380" cy="188038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 err="1">
              <a:latin typeface="Roboto Light" panose="02000000000000000000" pitchFamily="2" charset="0"/>
              <a:ea typeface="Roboto Light" panose="02000000000000000000" pitchFamily="2" charset="0"/>
            </a:rPr>
            <a:t>достопри</a:t>
          </a:r>
          <a:endParaRPr lang="ru-RU" sz="2000" kern="1200" dirty="0">
            <a:latin typeface="Roboto Light" panose="02000000000000000000" pitchFamily="2" charset="0"/>
            <a:ea typeface="Roboto Light" panose="02000000000000000000" pitchFamily="2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 err="1">
              <a:latin typeface="Roboto Light" panose="02000000000000000000" pitchFamily="2" charset="0"/>
              <a:ea typeface="Roboto Light" panose="02000000000000000000" pitchFamily="2" charset="0"/>
            </a:rPr>
            <a:t>мечатель</a:t>
          </a:r>
          <a:endParaRPr lang="ru-RU" sz="2000" kern="1200" dirty="0">
            <a:latin typeface="Roboto Light" panose="02000000000000000000" pitchFamily="2" charset="0"/>
            <a:ea typeface="Roboto Light" panose="02000000000000000000" pitchFamily="2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 err="1">
              <a:latin typeface="Roboto Light" panose="02000000000000000000" pitchFamily="2" charset="0"/>
              <a:ea typeface="Roboto Light" panose="02000000000000000000" pitchFamily="2" charset="0"/>
            </a:rPr>
            <a:t>ности</a:t>
          </a:r>
          <a:endParaRPr lang="ru-RU" sz="2000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5631588" y="4728663"/>
        <a:ext cx="1329630" cy="1329630"/>
      </dsp:txXfrm>
    </dsp:sp>
    <dsp:sp modelId="{518FF68A-D10D-41BB-825D-4C72DC200166}">
      <dsp:nvSpPr>
        <dsp:cNvPr id="0" name=""/>
        <dsp:cNvSpPr/>
      </dsp:nvSpPr>
      <dsp:spPr>
        <a:xfrm rot="7560000">
          <a:off x="3854821" y="4385990"/>
          <a:ext cx="567203" cy="34837"/>
        </a:xfrm>
        <a:custGeom>
          <a:avLst/>
          <a:gdLst/>
          <a:ahLst/>
          <a:cxnLst/>
          <a:rect l="0" t="0" r="0" b="0"/>
          <a:pathLst>
            <a:path>
              <a:moveTo>
                <a:pt x="0" y="17418"/>
              </a:moveTo>
              <a:lnTo>
                <a:pt x="567203" y="1741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 rot="10800000">
        <a:off x="4124242" y="4389229"/>
        <a:ext cx="28360" cy="28360"/>
      </dsp:txXfrm>
    </dsp:sp>
    <dsp:sp modelId="{7E48FC6D-D18B-4288-875A-71ACD3775D1F}">
      <dsp:nvSpPr>
        <dsp:cNvPr id="0" name=""/>
        <dsp:cNvSpPr/>
      </dsp:nvSpPr>
      <dsp:spPr>
        <a:xfrm>
          <a:off x="2478905" y="4453288"/>
          <a:ext cx="1880380" cy="188038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Roboto Light" panose="02000000000000000000" pitchFamily="2" charset="0"/>
              <a:ea typeface="Roboto Light" panose="02000000000000000000" pitchFamily="2" charset="0"/>
            </a:rPr>
            <a:t>транспорт</a:t>
          </a:r>
        </a:p>
      </dsp:txBody>
      <dsp:txXfrm>
        <a:off x="2754280" y="4728663"/>
        <a:ext cx="1329630" cy="1329630"/>
      </dsp:txXfrm>
    </dsp:sp>
    <dsp:sp modelId="{68209CAD-2DF5-4099-8B10-6D76C3A8D4EE}">
      <dsp:nvSpPr>
        <dsp:cNvPr id="0" name=""/>
        <dsp:cNvSpPr/>
      </dsp:nvSpPr>
      <dsp:spPr>
        <a:xfrm rot="11880000">
          <a:off x="3410252" y="3017749"/>
          <a:ext cx="567203" cy="34837"/>
        </a:xfrm>
        <a:custGeom>
          <a:avLst/>
          <a:gdLst/>
          <a:ahLst/>
          <a:cxnLst/>
          <a:rect l="0" t="0" r="0" b="0"/>
          <a:pathLst>
            <a:path>
              <a:moveTo>
                <a:pt x="0" y="17418"/>
              </a:moveTo>
              <a:lnTo>
                <a:pt x="567203" y="1741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 rot="10800000">
        <a:off x="3679674" y="3020988"/>
        <a:ext cx="28360" cy="28360"/>
      </dsp:txXfrm>
    </dsp:sp>
    <dsp:sp modelId="{189A6A56-19EB-42E8-AFA5-9B95AC0E4CA2}">
      <dsp:nvSpPr>
        <dsp:cNvPr id="0" name=""/>
        <dsp:cNvSpPr/>
      </dsp:nvSpPr>
      <dsp:spPr>
        <a:xfrm>
          <a:off x="1589768" y="1716805"/>
          <a:ext cx="1880380" cy="188038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latin typeface="Roboto Light" panose="02000000000000000000" pitchFamily="2" charset="0"/>
              <a:ea typeface="Roboto Light" panose="02000000000000000000" pitchFamily="2" charset="0"/>
            </a:rPr>
            <a:t>народы</a:t>
          </a:r>
        </a:p>
      </dsp:txBody>
      <dsp:txXfrm>
        <a:off x="1865143" y="1992180"/>
        <a:ext cx="1329630" cy="13296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150DF3-565C-90D8-0F7A-ADFA8160F7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BD52287-5313-1AB9-1118-C2D9CAD0E2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0F8AB1B-D987-C09E-DCA3-0C5C496F3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8C94D-9C0A-4515-BFB1-7A7E2E7155AF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4E285A-4F9C-D67E-7029-5935F6C13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CC184D-9B1A-8102-63B0-E1A820390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C3EF1-F295-40A8-9267-BB08BCB1F4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34684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B3337-65AD-35F9-9B99-1E4BA05EA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7B42DFF-9A4C-D7D7-0AB1-1C0F5BE1E8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D697332-A698-B09A-825D-445FE7D7B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8C94D-9C0A-4515-BFB1-7A7E2E7155AF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2067866-E385-9C1C-EE5A-E10E2FE1E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569002F-5D98-AF8A-2504-A067CACCC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C3EF1-F295-40A8-9267-BB08BCB1F4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18110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ECB830A-3A72-9E3C-6C19-09CC0CC623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C6BF2D3-3801-F6F7-3B89-9113742F43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2A1F94-DF69-3DBE-1F2A-5DE4F92D0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8C94D-9C0A-4515-BFB1-7A7E2E7155AF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9989BD-545D-F3FF-AF2D-ACE3E8BE6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A7B685-68AA-06AD-E816-A31CA5D88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C3EF1-F295-40A8-9267-BB08BCB1F4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89138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121D0D-A367-5C89-1F34-FA0F3B0E7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F5473C6-9467-844F-F2B3-3924A49F2A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551EDB-6A79-5829-82EC-653338A10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8C94D-9C0A-4515-BFB1-7A7E2E7155AF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FD2F42-0754-5EBD-257D-347DFFF53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EE4604B-3ED0-A905-1D93-68C7FA17E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C3EF1-F295-40A8-9267-BB08BCB1F4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78709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AEDF4B-505F-43D9-B405-E2225C7B5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39EC68B-1E1D-AC1A-FFC7-B41A813398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456979B-37A1-D758-0116-F8A65D92D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8C94D-9C0A-4515-BFB1-7A7E2E7155AF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A36358-80ED-E9AA-ABE8-7484F8EE2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772851A-D040-BB53-9C5E-0B1BDB38A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C3EF1-F295-40A8-9267-BB08BCB1F4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7292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E25E93-BC41-4E04-B0F1-7E3615714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700B4AB-7061-CC9C-C7BD-393C1B2712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C6274A1-F8F6-E0E5-F739-9ADA0B7A97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7C094DF-00CC-4C43-0388-8AEAF5DD7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8C94D-9C0A-4515-BFB1-7A7E2E7155AF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B0F7474-B5F1-CA7D-1523-2D670DD31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4DDFC75-8684-8955-D9E2-D892FD5DD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C3EF1-F295-40A8-9267-BB08BCB1F4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70295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342160-F0C4-189D-BAB5-B0CBDF30A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EFE36E-7430-56FE-CF25-A4A89FE19D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52BC0FD-32CF-B50D-43DD-927FC53763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2550612-1042-F8E6-7A86-AD9B605766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08D506A-B914-713A-66E3-C1B9A51A5C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7BEAB97-46BC-F2CF-40F7-A7066092A6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8C94D-9C0A-4515-BFB1-7A7E2E7155AF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2420536-97D6-F2BF-74A8-D8EF6904B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1A708E0-B831-9D55-C98C-018FDA88E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C3EF1-F295-40A8-9267-BB08BCB1F4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02894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5460B7-30EC-4C21-B93B-B3F13215E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BB7B1A5-88A4-EA6D-6ED2-4D683C80E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8C94D-9C0A-4515-BFB1-7A7E2E7155AF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A616168-1490-A324-B3EB-4AB132E1D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9246632-C0B8-329D-8F94-5CFADDB58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C3EF1-F295-40A8-9267-BB08BCB1F4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39075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8767C85-6401-3C7D-66F0-F704E3F5C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8C94D-9C0A-4515-BFB1-7A7E2E7155AF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EADAA4B-AE98-0D3F-02BE-CB733706E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3A84CDE-E5EA-6F65-AC4E-7D6E8748F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C3EF1-F295-40A8-9267-BB08BCB1F4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12631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E40ABC-6F5A-0F29-34B0-0F3204C43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81A6F9-27D4-8FF7-A395-244B7A54E0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4A04DC3-AA87-812A-3445-4BB87D07AF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25CB52C-85F0-097C-20C2-792ABBB6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8C94D-9C0A-4515-BFB1-7A7E2E7155AF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649902-3DA7-FEF4-F427-8AD2ACE34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2522EA2-E5E7-499A-C59E-A837689DF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C3EF1-F295-40A8-9267-BB08BCB1F4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89326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027313-9AF9-53BE-DA76-B5EBAAC18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77A912E-FC3E-CF58-268E-6CAF697360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A4E0184-3E12-3B19-8DA2-7276A71FA6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4799F82-4729-0357-F3E1-16F23C242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8C94D-9C0A-4515-BFB1-7A7E2E7155AF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0FFF720-7E04-6988-D144-869E4886A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4E344CE-2FDE-467B-7435-7EDA0E8B2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C3EF1-F295-40A8-9267-BB08BCB1F4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570182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D56AE2-13CD-C229-9F64-7E5DBA947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2A148CE-0877-D93B-82B0-2BC1E8AD38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D95DA0-ED25-6337-3880-97DB474E20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8C94D-9C0A-4515-BFB1-7A7E2E7155AF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9F2694-7335-1F59-A36C-30B810E2ED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9BB16C-CC30-BFAC-074E-37E7AB193A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1C3EF1-F295-40A8-9267-BB08BCB1F4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11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8E8D163-D208-C092-1EF6-F3CC86EE4B4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>
                <a:solidFill>
                  <a:srgbClr val="100034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Амукова</a:t>
            </a:r>
            <a:r>
              <a:rPr lang="ru-RU" dirty="0">
                <a:solidFill>
                  <a:srgbClr val="100034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Наталья Михайловна</a:t>
            </a:r>
          </a:p>
          <a:p>
            <a:r>
              <a:rPr lang="ru-RU" dirty="0">
                <a:solidFill>
                  <a:srgbClr val="100034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учитель родного русского языка</a:t>
            </a:r>
          </a:p>
          <a:p>
            <a:r>
              <a:rPr lang="ru-RU" dirty="0">
                <a:solidFill>
                  <a:srgbClr val="100034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МБОУ «Болгарская СОШ № 2» </a:t>
            </a:r>
          </a:p>
          <a:p>
            <a:r>
              <a:rPr lang="ru-RU" dirty="0">
                <a:solidFill>
                  <a:srgbClr val="100034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Спасского муниципального района Республики Татарстан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5C3D2E63-1F12-4851-DC0D-BD1599492C25}"/>
              </a:ext>
            </a:extLst>
          </p:cNvPr>
          <p:cNvCxnSpPr/>
          <p:nvPr/>
        </p:nvCxnSpPr>
        <p:spPr>
          <a:xfrm>
            <a:off x="790113" y="3187083"/>
            <a:ext cx="10706470" cy="0"/>
          </a:xfrm>
          <a:prstGeom prst="line">
            <a:avLst/>
          </a:prstGeom>
          <a:ln w="38100">
            <a:solidFill>
              <a:srgbClr val="230078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9971743-AEB9-021A-A894-B3D7A9E1BEE5}"/>
              </a:ext>
            </a:extLst>
          </p:cNvPr>
          <p:cNvSpPr/>
          <p:nvPr/>
        </p:nvSpPr>
        <p:spPr>
          <a:xfrm>
            <a:off x="811540" y="1040614"/>
            <a:ext cx="10568919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0" cap="none" spc="0" dirty="0">
                <a:ln w="0"/>
                <a:solidFill>
                  <a:srgbClr val="10003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oboto Light" panose="02000000000000000000" pitchFamily="2" charset="0"/>
                <a:ea typeface="Roboto Light" panose="02000000000000000000" pitchFamily="2" charset="0"/>
                <a:cs typeface="Times New Roman" panose="02020603050405020304" pitchFamily="18" charset="0"/>
              </a:rPr>
              <a:t>Мастер - класс  </a:t>
            </a:r>
            <a:br>
              <a:rPr lang="ru-RU" sz="4000" b="0" cap="none" spc="0" dirty="0">
                <a:ln w="0"/>
                <a:solidFill>
                  <a:srgbClr val="10003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oboto Light" panose="02000000000000000000" pitchFamily="2" charset="0"/>
                <a:ea typeface="Roboto Light" panose="02000000000000000000" pitchFamily="2" charset="0"/>
                <a:cs typeface="Times New Roman" panose="02020603050405020304" pitchFamily="18" charset="0"/>
              </a:rPr>
            </a:br>
            <a:r>
              <a:rPr lang="ru-RU" sz="4000" b="0" cap="none" spc="0" dirty="0">
                <a:ln w="0"/>
                <a:solidFill>
                  <a:srgbClr val="10003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oboto Light" panose="02000000000000000000" pitchFamily="2" charset="0"/>
                <a:ea typeface="Roboto Light" panose="02000000000000000000" pitchFamily="2" charset="0"/>
                <a:cs typeface="Times New Roman" panose="02020603050405020304" pitchFamily="18" charset="0"/>
              </a:rPr>
              <a:t>«Несплошной текст как средство </a:t>
            </a:r>
            <a:br>
              <a:rPr lang="ru-RU" sz="4000" b="0" cap="none" spc="0" dirty="0">
                <a:ln w="0"/>
                <a:solidFill>
                  <a:srgbClr val="10003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oboto Light" panose="02000000000000000000" pitchFamily="2" charset="0"/>
                <a:ea typeface="Roboto Light" panose="02000000000000000000" pitchFamily="2" charset="0"/>
                <a:cs typeface="Times New Roman" panose="02020603050405020304" pitchFamily="18" charset="0"/>
              </a:rPr>
            </a:br>
            <a:r>
              <a:rPr lang="ru-RU" sz="4000" b="0" cap="none" spc="0" dirty="0">
                <a:ln w="0"/>
                <a:solidFill>
                  <a:srgbClr val="10003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oboto Light" panose="02000000000000000000" pitchFamily="2" charset="0"/>
                <a:ea typeface="Roboto Light" panose="02000000000000000000" pitchFamily="2" charset="0"/>
                <a:cs typeface="Times New Roman" panose="02020603050405020304" pitchFamily="18" charset="0"/>
              </a:rPr>
              <a:t>формирования читательской грамотности»</a:t>
            </a:r>
            <a:endParaRPr lang="ru-RU" sz="4000" b="0" cap="none" spc="0" dirty="0">
              <a:ln w="0"/>
              <a:solidFill>
                <a:srgbClr val="10003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3277744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EAFB9EC4-0C8E-A669-3DF6-DB11D62A7D83}"/>
              </a:ext>
            </a:extLst>
          </p:cNvPr>
          <p:cNvGraphicFramePr>
            <a:graphicFrameLocks noGrp="1"/>
          </p:cNvGraphicFramePr>
          <p:nvPr/>
        </p:nvGraphicFramePr>
        <p:xfrm>
          <a:off x="976745" y="997527"/>
          <a:ext cx="10411692" cy="3875810"/>
        </p:xfrm>
        <a:graphic>
          <a:graphicData uri="http://schemas.openxmlformats.org/drawingml/2006/table">
            <a:tbl>
              <a:tblPr firstRow="1" firstCol="1" bandRow="1"/>
              <a:tblGrid>
                <a:gridCol w="1712309">
                  <a:extLst>
                    <a:ext uri="{9D8B030D-6E8A-4147-A177-3AD203B41FA5}">
                      <a16:colId xmlns:a16="http://schemas.microsoft.com/office/drawing/2014/main" val="2870447727"/>
                    </a:ext>
                  </a:extLst>
                </a:gridCol>
                <a:gridCol w="2803626">
                  <a:extLst>
                    <a:ext uri="{9D8B030D-6E8A-4147-A177-3AD203B41FA5}">
                      <a16:colId xmlns:a16="http://schemas.microsoft.com/office/drawing/2014/main" val="1467275861"/>
                    </a:ext>
                  </a:extLst>
                </a:gridCol>
                <a:gridCol w="2967655">
                  <a:extLst>
                    <a:ext uri="{9D8B030D-6E8A-4147-A177-3AD203B41FA5}">
                      <a16:colId xmlns:a16="http://schemas.microsoft.com/office/drawing/2014/main" val="990743123"/>
                    </a:ext>
                  </a:extLst>
                </a:gridCol>
                <a:gridCol w="2928102">
                  <a:extLst>
                    <a:ext uri="{9D8B030D-6E8A-4147-A177-3AD203B41FA5}">
                      <a16:colId xmlns:a16="http://schemas.microsoft.com/office/drawing/2014/main" val="2310299813"/>
                    </a:ext>
                  </a:extLst>
                </a:gridCol>
              </a:tblGrid>
              <a:tr h="775162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solidFill>
                            <a:srgbClr val="111115"/>
                          </a:solidFill>
                          <a:effectLst/>
                          <a:latin typeface="Roboto Light" panose="02000000000000000000" pitchFamily="2" charset="0"/>
                          <a:ea typeface="Roboto Light" panose="02000000000000000000" pitchFamily="2" charset="0"/>
                          <a:cs typeface="Times New Roman" panose="02020603050405020304" pitchFamily="18" charset="0"/>
                        </a:rPr>
                        <a:t>Расписание метеора (направление)</a:t>
                      </a:r>
                      <a:endParaRPr lang="ru-RU" sz="2800" b="1" dirty="0">
                        <a:effectLst/>
                        <a:latin typeface="Roboto Light" panose="02000000000000000000" pitchFamily="2" charset="0"/>
                        <a:ea typeface="Roboto Light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2605776"/>
                  </a:ext>
                </a:extLst>
              </a:tr>
              <a:tr h="7751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solidFill>
                            <a:srgbClr val="111115"/>
                          </a:solidFill>
                          <a:effectLst/>
                          <a:latin typeface="Roboto Light" panose="02000000000000000000" pitchFamily="2" charset="0"/>
                          <a:ea typeface="Roboto Light" panose="02000000000000000000" pitchFamily="2" charset="0"/>
                          <a:cs typeface="Times New Roman" panose="02020603050405020304" pitchFamily="18" charset="0"/>
                        </a:rPr>
                        <a:t>Маршрут</a:t>
                      </a:r>
                      <a:endParaRPr lang="ru-RU" sz="2000" b="1" dirty="0">
                        <a:effectLst/>
                        <a:latin typeface="Roboto Light" panose="02000000000000000000" pitchFamily="2" charset="0"/>
                        <a:ea typeface="Roboto Light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solidFill>
                            <a:srgbClr val="111115"/>
                          </a:solidFill>
                          <a:effectLst/>
                          <a:latin typeface="Roboto Light" panose="02000000000000000000" pitchFamily="2" charset="0"/>
                          <a:ea typeface="Roboto Light" panose="02000000000000000000" pitchFamily="2" charset="0"/>
                          <a:cs typeface="Times New Roman" panose="02020603050405020304" pitchFamily="18" charset="0"/>
                        </a:rPr>
                        <a:t>Прибытие</a:t>
                      </a:r>
                      <a:endParaRPr lang="ru-RU" sz="2800" b="1" dirty="0">
                        <a:effectLst/>
                        <a:latin typeface="Roboto Light" panose="02000000000000000000" pitchFamily="2" charset="0"/>
                        <a:ea typeface="Roboto Light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solidFill>
                            <a:srgbClr val="111115"/>
                          </a:solidFill>
                          <a:effectLst/>
                          <a:latin typeface="Roboto Light" panose="02000000000000000000" pitchFamily="2" charset="0"/>
                          <a:ea typeface="Roboto Light" panose="02000000000000000000" pitchFamily="2" charset="0"/>
                          <a:cs typeface="Times New Roman" panose="02020603050405020304" pitchFamily="18" charset="0"/>
                        </a:rPr>
                        <a:t>Стоянка</a:t>
                      </a:r>
                      <a:endParaRPr lang="ru-RU" sz="2800" b="1" dirty="0">
                        <a:effectLst/>
                        <a:latin typeface="Roboto Light" panose="02000000000000000000" pitchFamily="2" charset="0"/>
                        <a:ea typeface="Roboto Light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solidFill>
                            <a:srgbClr val="111115"/>
                          </a:solidFill>
                          <a:effectLst/>
                          <a:latin typeface="Roboto Light" panose="02000000000000000000" pitchFamily="2" charset="0"/>
                          <a:ea typeface="Roboto Light" panose="02000000000000000000" pitchFamily="2" charset="0"/>
                          <a:cs typeface="Times New Roman" panose="02020603050405020304" pitchFamily="18" charset="0"/>
                        </a:rPr>
                        <a:t>Отправление</a:t>
                      </a:r>
                      <a:endParaRPr lang="ru-RU" sz="2800" b="1" dirty="0">
                        <a:effectLst/>
                        <a:latin typeface="Roboto Light" panose="02000000000000000000" pitchFamily="2" charset="0"/>
                        <a:ea typeface="Roboto Light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6534192"/>
                  </a:ext>
                </a:extLst>
              </a:tr>
              <a:tr h="7751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>
                          <a:solidFill>
                            <a:srgbClr val="111115"/>
                          </a:solidFill>
                          <a:effectLst/>
                          <a:latin typeface="Roboto Light" panose="02000000000000000000" pitchFamily="2" charset="0"/>
                          <a:ea typeface="Roboto Light" panose="02000000000000000000" pitchFamily="2" charset="0"/>
                          <a:cs typeface="Times New Roman" panose="02020603050405020304" pitchFamily="18" charset="0"/>
                        </a:rPr>
                        <a:t>Казань</a:t>
                      </a:r>
                      <a:endParaRPr lang="ru-RU" sz="2000">
                        <a:effectLst/>
                        <a:latin typeface="Roboto Light" panose="02000000000000000000" pitchFamily="2" charset="0"/>
                        <a:ea typeface="Roboto Light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solidFill>
                            <a:srgbClr val="111115"/>
                          </a:solidFill>
                          <a:effectLst/>
                          <a:latin typeface="Roboto Light" panose="02000000000000000000" pitchFamily="2" charset="0"/>
                          <a:ea typeface="Roboto Light" panose="02000000000000000000" pitchFamily="2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dirty="0">
                        <a:effectLst/>
                        <a:latin typeface="Roboto Light" panose="02000000000000000000" pitchFamily="2" charset="0"/>
                        <a:ea typeface="Roboto Light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solidFill>
                            <a:srgbClr val="111115"/>
                          </a:solidFill>
                          <a:effectLst/>
                          <a:latin typeface="Roboto Light" panose="02000000000000000000" pitchFamily="2" charset="0"/>
                          <a:ea typeface="Roboto Light" panose="02000000000000000000" pitchFamily="2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dirty="0">
                        <a:effectLst/>
                        <a:latin typeface="Roboto Light" panose="02000000000000000000" pitchFamily="2" charset="0"/>
                        <a:ea typeface="Roboto Light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>
                          <a:solidFill>
                            <a:srgbClr val="111115"/>
                          </a:solidFill>
                          <a:effectLst/>
                          <a:latin typeface="Roboto Light" panose="02000000000000000000" pitchFamily="2" charset="0"/>
                          <a:ea typeface="Roboto Light" panose="02000000000000000000" pitchFamily="2" charset="0"/>
                          <a:cs typeface="Times New Roman" panose="02020603050405020304" pitchFamily="18" charset="0"/>
                        </a:rPr>
                        <a:t>8.00</a:t>
                      </a:r>
                      <a:endParaRPr lang="ru-RU" sz="2800">
                        <a:effectLst/>
                        <a:latin typeface="Roboto Light" panose="02000000000000000000" pitchFamily="2" charset="0"/>
                        <a:ea typeface="Roboto Light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3984166"/>
                  </a:ext>
                </a:extLst>
              </a:tr>
              <a:tr h="7751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>
                          <a:solidFill>
                            <a:srgbClr val="111115"/>
                          </a:solidFill>
                          <a:effectLst/>
                          <a:latin typeface="Roboto Light" panose="02000000000000000000" pitchFamily="2" charset="0"/>
                          <a:ea typeface="Roboto Light" panose="02000000000000000000" pitchFamily="2" charset="0"/>
                          <a:cs typeface="Times New Roman" panose="02020603050405020304" pitchFamily="18" charset="0"/>
                        </a:rPr>
                        <a:t>Болгар</a:t>
                      </a:r>
                      <a:endParaRPr lang="ru-RU" sz="2000">
                        <a:effectLst/>
                        <a:latin typeface="Roboto Light" panose="02000000000000000000" pitchFamily="2" charset="0"/>
                        <a:ea typeface="Roboto Light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solidFill>
                            <a:srgbClr val="111115"/>
                          </a:solidFill>
                          <a:effectLst/>
                          <a:latin typeface="Roboto Light" panose="02000000000000000000" pitchFamily="2" charset="0"/>
                          <a:ea typeface="Roboto Light" panose="02000000000000000000" pitchFamily="2" charset="0"/>
                          <a:cs typeface="Times New Roman" panose="02020603050405020304" pitchFamily="18" charset="0"/>
                        </a:rPr>
                        <a:t>10.30</a:t>
                      </a:r>
                      <a:endParaRPr lang="ru-RU" sz="2800" dirty="0">
                        <a:effectLst/>
                        <a:latin typeface="Roboto Light" panose="02000000000000000000" pitchFamily="2" charset="0"/>
                        <a:ea typeface="Roboto Light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solidFill>
                            <a:srgbClr val="111115"/>
                          </a:solidFill>
                          <a:effectLst/>
                          <a:latin typeface="Roboto Light" panose="02000000000000000000" pitchFamily="2" charset="0"/>
                          <a:ea typeface="Roboto Light" panose="02000000000000000000" pitchFamily="2" charset="0"/>
                          <a:cs typeface="Times New Roman" panose="02020603050405020304" pitchFamily="18" charset="0"/>
                        </a:rPr>
                        <a:t>5 ч</a:t>
                      </a:r>
                      <a:endParaRPr lang="ru-RU" sz="2800" dirty="0">
                        <a:effectLst/>
                        <a:latin typeface="Roboto Light" panose="02000000000000000000" pitchFamily="2" charset="0"/>
                        <a:ea typeface="Roboto Light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>
                          <a:solidFill>
                            <a:srgbClr val="111115"/>
                          </a:solidFill>
                          <a:effectLst/>
                          <a:latin typeface="Roboto Light" panose="02000000000000000000" pitchFamily="2" charset="0"/>
                          <a:ea typeface="Roboto Light" panose="02000000000000000000" pitchFamily="2" charset="0"/>
                          <a:cs typeface="Times New Roman" panose="02020603050405020304" pitchFamily="18" charset="0"/>
                        </a:rPr>
                        <a:t>15.30</a:t>
                      </a:r>
                      <a:endParaRPr lang="ru-RU" sz="2800">
                        <a:effectLst/>
                        <a:latin typeface="Roboto Light" panose="02000000000000000000" pitchFamily="2" charset="0"/>
                        <a:ea typeface="Roboto Light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6641715"/>
                  </a:ext>
                </a:extLst>
              </a:tr>
              <a:tr h="7751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solidFill>
                            <a:srgbClr val="111115"/>
                          </a:solidFill>
                          <a:effectLst/>
                          <a:latin typeface="Roboto Light" panose="02000000000000000000" pitchFamily="2" charset="0"/>
                          <a:ea typeface="Roboto Light" panose="02000000000000000000" pitchFamily="2" charset="0"/>
                          <a:cs typeface="Times New Roman" panose="02020603050405020304" pitchFamily="18" charset="0"/>
                        </a:rPr>
                        <a:t>Казань</a:t>
                      </a:r>
                      <a:endParaRPr lang="ru-RU" sz="2000" dirty="0">
                        <a:effectLst/>
                        <a:latin typeface="Roboto Light" panose="02000000000000000000" pitchFamily="2" charset="0"/>
                        <a:ea typeface="Roboto Light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solidFill>
                            <a:srgbClr val="111115"/>
                          </a:solidFill>
                          <a:effectLst/>
                          <a:latin typeface="Roboto Light" panose="02000000000000000000" pitchFamily="2" charset="0"/>
                          <a:ea typeface="Roboto Light" panose="02000000000000000000" pitchFamily="2" charset="0"/>
                          <a:cs typeface="Times New Roman" panose="02020603050405020304" pitchFamily="18" charset="0"/>
                        </a:rPr>
                        <a:t>18.00</a:t>
                      </a:r>
                      <a:endParaRPr lang="ru-RU" sz="2800" dirty="0">
                        <a:effectLst/>
                        <a:latin typeface="Roboto Light" panose="02000000000000000000" pitchFamily="2" charset="0"/>
                        <a:ea typeface="Roboto Light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solidFill>
                            <a:srgbClr val="111115"/>
                          </a:solidFill>
                          <a:effectLst/>
                          <a:latin typeface="Roboto Light" panose="02000000000000000000" pitchFamily="2" charset="0"/>
                          <a:ea typeface="Roboto Light" panose="02000000000000000000" pitchFamily="2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dirty="0">
                        <a:effectLst/>
                        <a:latin typeface="Roboto Light" panose="02000000000000000000" pitchFamily="2" charset="0"/>
                        <a:ea typeface="Roboto Light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solidFill>
                            <a:srgbClr val="111115"/>
                          </a:solidFill>
                          <a:effectLst/>
                          <a:latin typeface="Roboto Light" panose="02000000000000000000" pitchFamily="2" charset="0"/>
                          <a:ea typeface="Roboto Light" panose="02000000000000000000" pitchFamily="2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dirty="0">
                        <a:effectLst/>
                        <a:latin typeface="Roboto Light" panose="02000000000000000000" pitchFamily="2" charset="0"/>
                        <a:ea typeface="Roboto Light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38111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006380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4E0B0355-0BA2-0DBF-958C-86F503E8DD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435643"/>
              </p:ext>
            </p:extLst>
          </p:nvPr>
        </p:nvGraphicFramePr>
        <p:xfrm>
          <a:off x="1238250" y="249382"/>
          <a:ext cx="9715500" cy="63592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7250034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CB8E59E2-CD3E-16AD-FA36-F4C9E50B4896}"/>
              </a:ext>
            </a:extLst>
          </p:cNvPr>
          <p:cNvGrpSpPr/>
          <p:nvPr/>
        </p:nvGrpSpPr>
        <p:grpSpPr>
          <a:xfrm>
            <a:off x="1970843" y="463522"/>
            <a:ext cx="8362765" cy="5817621"/>
            <a:chOff x="1970843" y="463522"/>
            <a:chExt cx="8362765" cy="5817621"/>
          </a:xfrm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5E3A1EAF-7923-0A56-A538-DDEF8FDC88A4}"/>
                </a:ext>
              </a:extLst>
            </p:cNvPr>
            <p:cNvSpPr/>
            <p:nvPr/>
          </p:nvSpPr>
          <p:spPr>
            <a:xfrm>
              <a:off x="2095130" y="559293"/>
              <a:ext cx="8158579" cy="5626080"/>
            </a:xfrm>
            <a:prstGeom prst="rect">
              <a:avLst/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6015E17-5C81-B30A-4595-0EDF95A53127}"/>
                </a:ext>
              </a:extLst>
            </p:cNvPr>
            <p:cNvSpPr txBox="1"/>
            <p:nvPr/>
          </p:nvSpPr>
          <p:spPr>
            <a:xfrm>
              <a:off x="2130641" y="712849"/>
              <a:ext cx="419026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800" b="1" dirty="0">
                  <a:solidFill>
                    <a:srgbClr val="100034"/>
                  </a:solidFill>
                  <a:latin typeface="Roboto Light" panose="02000000000000000000" pitchFamily="2" charset="0"/>
                  <a:ea typeface="Roboto Light" panose="02000000000000000000" pitchFamily="2" charset="0"/>
                </a:rPr>
                <a:t>смысл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5C53008-E611-5C25-609C-B3E331A87F9A}"/>
                </a:ext>
              </a:extLst>
            </p:cNvPr>
            <p:cNvSpPr txBox="1"/>
            <p:nvPr/>
          </p:nvSpPr>
          <p:spPr>
            <a:xfrm>
              <a:off x="6152225" y="4369552"/>
              <a:ext cx="3781887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800" b="1" i="0" u="none" strike="noStrike" kern="1200" cap="none" spc="0" normalizeH="0" baseline="0" noProof="0" dirty="0">
                  <a:ln>
                    <a:noFill/>
                  </a:ln>
                  <a:solidFill>
                    <a:srgbClr val="3A00B7"/>
                  </a:solidFill>
                  <a:effectLst/>
                  <a:uLnTx/>
                  <a:uFillTx/>
                  <a:latin typeface="Roboto Light" panose="02000000000000000000" pitchFamily="2" charset="0"/>
                  <a:ea typeface="Roboto Light" panose="02000000000000000000" pitchFamily="2" charset="0"/>
                  <a:cs typeface="+mn-cs"/>
                </a:rPr>
                <a:t>мысль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D56F9E7-EB01-9940-99CD-1DB1CE22005C}"/>
                </a:ext>
              </a:extLst>
            </p:cNvPr>
            <p:cNvSpPr txBox="1"/>
            <p:nvPr/>
          </p:nvSpPr>
          <p:spPr>
            <a:xfrm>
              <a:off x="6174419" y="481086"/>
              <a:ext cx="15417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3A00B7"/>
                  </a:solidFill>
                  <a:effectLst/>
                  <a:uLnTx/>
                  <a:uFillTx/>
                  <a:latin typeface="Roboto Light" panose="02000000000000000000" pitchFamily="2" charset="0"/>
                  <a:ea typeface="Roboto Light" panose="02000000000000000000" pitchFamily="2" charset="0"/>
                  <a:cs typeface="+mn-cs"/>
                </a:rPr>
                <a:t>карта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1B7229A-8978-8787-94C3-05E11A11F3C1}"/>
                </a:ext>
              </a:extLst>
            </p:cNvPr>
            <p:cNvSpPr txBox="1"/>
            <p:nvPr/>
          </p:nvSpPr>
          <p:spPr>
            <a:xfrm>
              <a:off x="2218548" y="2615690"/>
              <a:ext cx="7377343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800" b="1" i="0" u="none" strike="noStrike" kern="1200" cap="none" spc="0" normalizeH="0" baseline="0" noProof="0" dirty="0">
                  <a:ln>
                    <a:noFill/>
                  </a:ln>
                  <a:solidFill>
                    <a:srgbClr val="100034"/>
                  </a:solidFill>
                  <a:effectLst/>
                  <a:uLnTx/>
                  <a:uFillTx/>
                  <a:latin typeface="Roboto Light" panose="02000000000000000000" pitchFamily="2" charset="0"/>
                  <a:ea typeface="Roboto Light" panose="02000000000000000000" pitchFamily="2" charset="0"/>
                  <a:cs typeface="+mn-cs"/>
                </a:rPr>
                <a:t>предложения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5195C73-EC34-16B3-51E1-B2343535062C}"/>
                </a:ext>
              </a:extLst>
            </p:cNvPr>
            <p:cNvSpPr txBox="1"/>
            <p:nvPr/>
          </p:nvSpPr>
          <p:spPr>
            <a:xfrm>
              <a:off x="2365632" y="1843686"/>
              <a:ext cx="428417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3600B0"/>
                  </a:solidFill>
                  <a:effectLst/>
                  <a:uLnTx/>
                  <a:uFillTx/>
                  <a:latin typeface="Roboto Light" panose="02000000000000000000" pitchFamily="2" charset="0"/>
                  <a:ea typeface="Roboto Light" panose="02000000000000000000" pitchFamily="2" charset="0"/>
                  <a:cs typeface="+mn-cs"/>
                </a:rPr>
                <a:t>диаграмма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0F2DE44-17FC-1FE5-40A3-55B9D8A07E97}"/>
                </a:ext>
              </a:extLst>
            </p:cNvPr>
            <p:cNvSpPr txBox="1"/>
            <p:nvPr/>
          </p:nvSpPr>
          <p:spPr>
            <a:xfrm>
              <a:off x="6152225" y="1058079"/>
              <a:ext cx="265468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3A00B7"/>
                  </a:solidFill>
                  <a:effectLst/>
                  <a:uLnTx/>
                  <a:uFillTx/>
                  <a:latin typeface="Roboto Light" panose="02000000000000000000" pitchFamily="2" charset="0"/>
                  <a:ea typeface="Roboto Light" panose="02000000000000000000" pitchFamily="2" charset="0"/>
                  <a:cs typeface="+mn-cs"/>
                </a:rPr>
                <a:t>график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2F1E038-1A48-6AF2-3011-4FA1E56C3FE9}"/>
                </a:ext>
              </a:extLst>
            </p:cNvPr>
            <p:cNvSpPr txBox="1"/>
            <p:nvPr/>
          </p:nvSpPr>
          <p:spPr>
            <a:xfrm>
              <a:off x="5832628" y="4079995"/>
              <a:ext cx="25834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270080"/>
                  </a:solidFill>
                  <a:effectLst/>
                  <a:uLnTx/>
                  <a:uFillTx/>
                  <a:latin typeface="Roboto Light" panose="02000000000000000000" pitchFamily="2" charset="0"/>
                  <a:ea typeface="Roboto Light" panose="02000000000000000000" pitchFamily="2" charset="0"/>
                  <a:cs typeface="+mn-cs"/>
                </a:rPr>
                <a:t>таблица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204FDBA-C308-97CA-A2AE-14CBE640F689}"/>
                </a:ext>
              </a:extLst>
            </p:cNvPr>
            <p:cNvSpPr txBox="1"/>
            <p:nvPr/>
          </p:nvSpPr>
          <p:spPr>
            <a:xfrm rot="16200000">
              <a:off x="8115075" y="1644370"/>
              <a:ext cx="32299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100034"/>
                  </a:solidFill>
                  <a:effectLst/>
                  <a:uLnTx/>
                  <a:uFillTx/>
                  <a:latin typeface="Roboto Light" panose="02000000000000000000" pitchFamily="2" charset="0"/>
                  <a:ea typeface="Roboto Light" panose="02000000000000000000" pitchFamily="2" charset="0"/>
                  <a:cs typeface="+mn-cs"/>
                </a:rPr>
                <a:t>связаны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7B3D3AF-6F63-3863-EC68-6DE56609381C}"/>
                </a:ext>
              </a:extLst>
            </p:cNvPr>
            <p:cNvSpPr txBox="1"/>
            <p:nvPr/>
          </p:nvSpPr>
          <p:spPr>
            <a:xfrm>
              <a:off x="3419820" y="3856159"/>
              <a:ext cx="322999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230078"/>
                  </a:solidFill>
                  <a:effectLst/>
                  <a:uLnTx/>
                  <a:uFillTx/>
                  <a:latin typeface="Roboto Light" panose="02000000000000000000" pitchFamily="2" charset="0"/>
                  <a:ea typeface="Roboto Light" panose="02000000000000000000" pitchFamily="2" charset="0"/>
                  <a:cs typeface="+mn-cs"/>
                </a:rPr>
                <a:t>схема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FD63531-44F4-9433-5A26-F441C10D98C3}"/>
                </a:ext>
              </a:extLst>
            </p:cNvPr>
            <p:cNvSpPr txBox="1"/>
            <p:nvPr/>
          </p:nvSpPr>
          <p:spPr>
            <a:xfrm>
              <a:off x="4475032" y="4852578"/>
              <a:ext cx="1620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40042"/>
                  </a:solidFill>
                  <a:effectLst/>
                  <a:uLnTx/>
                  <a:uFillTx/>
                  <a:latin typeface="Roboto Light" panose="02000000000000000000" pitchFamily="2" charset="0"/>
                  <a:ea typeface="Roboto Light" panose="02000000000000000000" pitchFamily="2" charset="0"/>
                  <a:cs typeface="+mn-cs"/>
                </a:rPr>
                <a:t>афиша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D641B1D-9783-AEE6-459F-611E61ED8506}"/>
                </a:ext>
              </a:extLst>
            </p:cNvPr>
            <p:cNvSpPr txBox="1"/>
            <p:nvPr/>
          </p:nvSpPr>
          <p:spPr>
            <a:xfrm>
              <a:off x="6495497" y="2066982"/>
              <a:ext cx="31367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270080"/>
                  </a:solidFill>
                  <a:effectLst/>
                  <a:uLnTx/>
                  <a:uFillTx/>
                  <a:latin typeface="Roboto Light" panose="02000000000000000000" pitchFamily="2" charset="0"/>
                  <a:ea typeface="Roboto Light" panose="02000000000000000000" pitchFamily="2" charset="0"/>
                  <a:cs typeface="+mn-cs"/>
                </a:rPr>
                <a:t>объявление</a:t>
              </a:r>
            </a:p>
          </p:txBody>
        </p:sp>
        <p:sp>
          <p:nvSpPr>
            <p:cNvPr id="16" name="Рамка 15">
              <a:extLst>
                <a:ext uri="{FF2B5EF4-FFF2-40B4-BE49-F238E27FC236}">
                  <a16:creationId xmlns:a16="http://schemas.microsoft.com/office/drawing/2014/main" id="{9055418D-1554-FCD7-E6D1-933E6B1AB7E3}"/>
                </a:ext>
              </a:extLst>
            </p:cNvPr>
            <p:cNvSpPr/>
            <p:nvPr/>
          </p:nvSpPr>
          <p:spPr>
            <a:xfrm>
              <a:off x="1970843" y="463522"/>
              <a:ext cx="8362765" cy="5817621"/>
            </a:xfrm>
            <a:prstGeom prst="frame">
              <a:avLst>
                <a:gd name="adj1" fmla="val 292"/>
              </a:avLst>
            </a:prstGeom>
            <a:solidFill>
              <a:srgbClr val="100034"/>
            </a:solidFill>
            <a:ln>
              <a:solidFill>
                <a:srgbClr val="10003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018755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2EF8C7-8840-7296-AA29-1A4F4ABB02BC}"/>
              </a:ext>
            </a:extLst>
          </p:cNvPr>
          <p:cNvSpPr txBox="1"/>
          <p:nvPr/>
        </p:nvSpPr>
        <p:spPr>
          <a:xfrm>
            <a:off x="1326117" y="121307"/>
            <a:ext cx="51756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ru-RU" sz="4400" b="1" i="0" u="none" strike="noStrike" kern="1200" cap="none" spc="0" normalizeH="0" baseline="0" noProof="0" dirty="0">
                <a:ln w="0"/>
                <a:solidFill>
                  <a:srgbClr val="10003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Times New Roman" panose="02020603050405020304" pitchFamily="18" charset="0"/>
              </a:rPr>
              <a:t>Текст</a:t>
            </a:r>
            <a:endParaRPr lang="ru-RU" sz="20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91386E-3050-64CE-D79C-A8EAE70687D1}"/>
              </a:ext>
            </a:extLst>
          </p:cNvPr>
          <p:cNvSpPr txBox="1"/>
          <p:nvPr/>
        </p:nvSpPr>
        <p:spPr>
          <a:xfrm>
            <a:off x="239697" y="890748"/>
            <a:ext cx="73485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1A1A1A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несколько </a:t>
            </a:r>
            <a:r>
              <a:rPr lang="ru-RU" sz="3200" b="1" dirty="0">
                <a:solidFill>
                  <a:srgbClr val="100034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предложений</a:t>
            </a:r>
            <a:r>
              <a:rPr lang="ru-RU" sz="3200" b="1" dirty="0">
                <a:solidFill>
                  <a:srgbClr val="1A1A1A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, </a:t>
            </a:r>
            <a:r>
              <a:rPr lang="ru-RU" sz="3200" b="1" dirty="0">
                <a:solidFill>
                  <a:srgbClr val="100034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связанных </a:t>
            </a:r>
            <a:r>
              <a:rPr lang="ru-RU" sz="3200" b="1" dirty="0">
                <a:solidFill>
                  <a:srgbClr val="1A1A1A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по </a:t>
            </a:r>
            <a:r>
              <a:rPr lang="ru-RU" sz="3200" b="1" dirty="0">
                <a:solidFill>
                  <a:srgbClr val="100034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смыслу</a:t>
            </a:r>
            <a:r>
              <a:rPr lang="ru-RU" sz="3200" b="1" dirty="0">
                <a:solidFill>
                  <a:srgbClr val="1A1A1A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и  выражающих законченную </a:t>
            </a:r>
            <a:r>
              <a:rPr lang="ru-RU" sz="3200" b="1" dirty="0">
                <a:solidFill>
                  <a:srgbClr val="100034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мысль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01A01AA8-9D99-D8DC-975E-55AA0CF9EE22}"/>
              </a:ext>
            </a:extLst>
          </p:cNvPr>
          <p:cNvSpPr/>
          <p:nvPr/>
        </p:nvSpPr>
        <p:spPr>
          <a:xfrm>
            <a:off x="7952912" y="319596"/>
            <a:ext cx="3919492" cy="2915692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8186422-4033-FDD8-B85F-B8AB910DE6C4}"/>
              </a:ext>
            </a:extLst>
          </p:cNvPr>
          <p:cNvSpPr txBox="1"/>
          <p:nvPr/>
        </p:nvSpPr>
        <p:spPr>
          <a:xfrm>
            <a:off x="7857912" y="517618"/>
            <a:ext cx="20211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chemeClr val="bg1">
                    <a:lumMod val="6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смысл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C913586-466F-9E9B-749A-1F1BCDD59C1A}"/>
              </a:ext>
            </a:extLst>
          </p:cNvPr>
          <p:cNvSpPr txBox="1"/>
          <p:nvPr/>
        </p:nvSpPr>
        <p:spPr>
          <a:xfrm>
            <a:off x="9984172" y="2240330"/>
            <a:ext cx="20211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мысль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12A2A23-51A9-DBD7-DE6E-FC71C3B55766}"/>
              </a:ext>
            </a:extLst>
          </p:cNvPr>
          <p:cNvSpPr txBox="1"/>
          <p:nvPr/>
        </p:nvSpPr>
        <p:spPr>
          <a:xfrm>
            <a:off x="9761351" y="278189"/>
            <a:ext cx="9901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3A00B7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карта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D44F5F9-8A58-0565-046A-0BE582A05B1E}"/>
              </a:ext>
            </a:extLst>
          </p:cNvPr>
          <p:cNvSpPr txBox="1"/>
          <p:nvPr/>
        </p:nvSpPr>
        <p:spPr>
          <a:xfrm>
            <a:off x="7837501" y="1447985"/>
            <a:ext cx="372270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предложения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F0716B5-42A1-D7FE-0CD1-8CCA67F30C9F}"/>
              </a:ext>
            </a:extLst>
          </p:cNvPr>
          <p:cNvSpPr txBox="1"/>
          <p:nvPr/>
        </p:nvSpPr>
        <p:spPr>
          <a:xfrm>
            <a:off x="7921051" y="1102618"/>
            <a:ext cx="1894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3600B0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диаграмма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95E9807-9685-7ED9-5020-3FC6CE2AF18F}"/>
              </a:ext>
            </a:extLst>
          </p:cNvPr>
          <p:cNvSpPr txBox="1"/>
          <p:nvPr/>
        </p:nvSpPr>
        <p:spPr>
          <a:xfrm>
            <a:off x="9638393" y="691426"/>
            <a:ext cx="13563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3A00B7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график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85AFC0E-91FB-06EA-F6E1-C4598F28EE12}"/>
              </a:ext>
            </a:extLst>
          </p:cNvPr>
          <p:cNvSpPr txBox="1"/>
          <p:nvPr/>
        </p:nvSpPr>
        <p:spPr>
          <a:xfrm>
            <a:off x="9936392" y="2032873"/>
            <a:ext cx="14026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270080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таблица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915589F-035B-0748-B85E-4A66E89D59F5}"/>
              </a:ext>
            </a:extLst>
          </p:cNvPr>
          <p:cNvSpPr txBox="1"/>
          <p:nvPr/>
        </p:nvSpPr>
        <p:spPr>
          <a:xfrm rot="16200000">
            <a:off x="10705566" y="955976"/>
            <a:ext cx="182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связаны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516317E-9818-11F7-2431-B41324E5B347}"/>
              </a:ext>
            </a:extLst>
          </p:cNvPr>
          <p:cNvSpPr txBox="1"/>
          <p:nvPr/>
        </p:nvSpPr>
        <p:spPr>
          <a:xfrm>
            <a:off x="8457130" y="2053537"/>
            <a:ext cx="12591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230078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схема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EB9FD5B-C872-2E34-5AEC-16B847D4355E}"/>
              </a:ext>
            </a:extLst>
          </p:cNvPr>
          <p:cNvSpPr txBox="1"/>
          <p:nvPr/>
        </p:nvSpPr>
        <p:spPr>
          <a:xfrm>
            <a:off x="8918207" y="2516110"/>
            <a:ext cx="11818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140042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афиша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2190C02-C177-DDE7-78A5-A4549FFAC322}"/>
              </a:ext>
            </a:extLst>
          </p:cNvPr>
          <p:cNvSpPr txBox="1"/>
          <p:nvPr/>
        </p:nvSpPr>
        <p:spPr>
          <a:xfrm>
            <a:off x="9566860" y="1116412"/>
            <a:ext cx="1993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270080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объявление</a:t>
            </a:r>
          </a:p>
        </p:txBody>
      </p:sp>
      <p:sp>
        <p:nvSpPr>
          <p:cNvPr id="44" name="Рамка 43">
            <a:extLst>
              <a:ext uri="{FF2B5EF4-FFF2-40B4-BE49-F238E27FC236}">
                <a16:creationId xmlns:a16="http://schemas.microsoft.com/office/drawing/2014/main" id="{A6653174-E8C5-6B3D-3708-F7F592E2915B}"/>
              </a:ext>
            </a:extLst>
          </p:cNvPr>
          <p:cNvSpPr/>
          <p:nvPr/>
        </p:nvSpPr>
        <p:spPr>
          <a:xfrm>
            <a:off x="7857912" y="223825"/>
            <a:ext cx="4094391" cy="3118815"/>
          </a:xfrm>
          <a:prstGeom prst="frame">
            <a:avLst>
              <a:gd name="adj1" fmla="val 292"/>
            </a:avLst>
          </a:prstGeom>
          <a:solidFill>
            <a:srgbClr val="100034"/>
          </a:solidFill>
          <a:ln>
            <a:solidFill>
              <a:srgbClr val="10003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63D8CF48-1681-9C1E-4C90-082342326B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2516" y="2746942"/>
            <a:ext cx="5602882" cy="3161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14040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2EF8C7-8840-7296-AA29-1A4F4ABB02BC}"/>
              </a:ext>
            </a:extLst>
          </p:cNvPr>
          <p:cNvSpPr txBox="1"/>
          <p:nvPr/>
        </p:nvSpPr>
        <p:spPr>
          <a:xfrm>
            <a:off x="1350393" y="128828"/>
            <a:ext cx="51756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ru-RU" sz="4400" b="1" i="0" u="none" strike="noStrike" kern="1200" cap="none" spc="0" normalizeH="0" baseline="0" noProof="0" dirty="0">
                <a:ln w="0"/>
                <a:solidFill>
                  <a:srgbClr val="10003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Times New Roman" panose="02020603050405020304" pitchFamily="18" charset="0"/>
              </a:rPr>
              <a:t>Несплошной текст</a:t>
            </a:r>
            <a:endParaRPr lang="ru-RU" sz="20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91386E-3050-64CE-D79C-A8EAE70687D1}"/>
              </a:ext>
            </a:extLst>
          </p:cNvPr>
          <p:cNvSpPr txBox="1"/>
          <p:nvPr/>
        </p:nvSpPr>
        <p:spPr>
          <a:xfrm>
            <a:off x="239697" y="890748"/>
            <a:ext cx="73970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1A1A1A"/>
                </a:solidFill>
                <a:effectLst/>
                <a:latin typeface="Roboto Light" panose="02000000000000000000" pitchFamily="2" charset="0"/>
                <a:ea typeface="Roboto Light" panose="02000000000000000000" pitchFamily="2" charset="0"/>
              </a:rPr>
              <a:t>это текст, в котором информация предъявляется невербальным или не только вербальным способом</a:t>
            </a:r>
            <a:endParaRPr lang="ru-RU" sz="3200" b="1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01A01AA8-9D99-D8DC-975E-55AA0CF9EE22}"/>
              </a:ext>
            </a:extLst>
          </p:cNvPr>
          <p:cNvSpPr/>
          <p:nvPr/>
        </p:nvSpPr>
        <p:spPr>
          <a:xfrm>
            <a:off x="7952912" y="319596"/>
            <a:ext cx="3919492" cy="2915692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8186422-4033-FDD8-B85F-B8AB910DE6C4}"/>
              </a:ext>
            </a:extLst>
          </p:cNvPr>
          <p:cNvSpPr txBox="1"/>
          <p:nvPr/>
        </p:nvSpPr>
        <p:spPr>
          <a:xfrm>
            <a:off x="7857912" y="517618"/>
            <a:ext cx="20211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chemeClr val="bg1">
                    <a:lumMod val="6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смысл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C913586-466F-9E9B-749A-1F1BCDD59C1A}"/>
              </a:ext>
            </a:extLst>
          </p:cNvPr>
          <p:cNvSpPr txBox="1"/>
          <p:nvPr/>
        </p:nvSpPr>
        <p:spPr>
          <a:xfrm>
            <a:off x="9984172" y="2240330"/>
            <a:ext cx="20211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мысль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12A2A23-51A9-DBD7-DE6E-FC71C3B55766}"/>
              </a:ext>
            </a:extLst>
          </p:cNvPr>
          <p:cNvSpPr txBox="1"/>
          <p:nvPr/>
        </p:nvSpPr>
        <p:spPr>
          <a:xfrm>
            <a:off x="9761351" y="278189"/>
            <a:ext cx="9901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3A00B7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карта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D44F5F9-8A58-0565-046A-0BE582A05B1E}"/>
              </a:ext>
            </a:extLst>
          </p:cNvPr>
          <p:cNvSpPr txBox="1"/>
          <p:nvPr/>
        </p:nvSpPr>
        <p:spPr>
          <a:xfrm>
            <a:off x="7837501" y="1447985"/>
            <a:ext cx="372270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предложения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F0716B5-42A1-D7FE-0CD1-8CCA67F30C9F}"/>
              </a:ext>
            </a:extLst>
          </p:cNvPr>
          <p:cNvSpPr txBox="1"/>
          <p:nvPr/>
        </p:nvSpPr>
        <p:spPr>
          <a:xfrm>
            <a:off x="7921051" y="1102618"/>
            <a:ext cx="1894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3600B0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диаграмма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95E9807-9685-7ED9-5020-3FC6CE2AF18F}"/>
              </a:ext>
            </a:extLst>
          </p:cNvPr>
          <p:cNvSpPr txBox="1"/>
          <p:nvPr/>
        </p:nvSpPr>
        <p:spPr>
          <a:xfrm>
            <a:off x="9638393" y="691426"/>
            <a:ext cx="13563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3A00B7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график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85AFC0E-91FB-06EA-F6E1-C4598F28EE12}"/>
              </a:ext>
            </a:extLst>
          </p:cNvPr>
          <p:cNvSpPr txBox="1"/>
          <p:nvPr/>
        </p:nvSpPr>
        <p:spPr>
          <a:xfrm>
            <a:off x="9936392" y="2032873"/>
            <a:ext cx="14026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270080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таблица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915589F-035B-0748-B85E-4A66E89D59F5}"/>
              </a:ext>
            </a:extLst>
          </p:cNvPr>
          <p:cNvSpPr txBox="1"/>
          <p:nvPr/>
        </p:nvSpPr>
        <p:spPr>
          <a:xfrm rot="16200000">
            <a:off x="10705566" y="955976"/>
            <a:ext cx="182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связаны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516317E-9818-11F7-2431-B41324E5B347}"/>
              </a:ext>
            </a:extLst>
          </p:cNvPr>
          <p:cNvSpPr txBox="1"/>
          <p:nvPr/>
        </p:nvSpPr>
        <p:spPr>
          <a:xfrm>
            <a:off x="8457130" y="2053537"/>
            <a:ext cx="12591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230078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схема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EB9FD5B-C872-2E34-5AEC-16B847D4355E}"/>
              </a:ext>
            </a:extLst>
          </p:cNvPr>
          <p:cNvSpPr txBox="1"/>
          <p:nvPr/>
        </p:nvSpPr>
        <p:spPr>
          <a:xfrm>
            <a:off x="8918207" y="2516110"/>
            <a:ext cx="11818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140042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афиша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2190C02-C177-DDE7-78A5-A4549FFAC322}"/>
              </a:ext>
            </a:extLst>
          </p:cNvPr>
          <p:cNvSpPr txBox="1"/>
          <p:nvPr/>
        </p:nvSpPr>
        <p:spPr>
          <a:xfrm>
            <a:off x="9566860" y="1116412"/>
            <a:ext cx="1993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270080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объявление</a:t>
            </a:r>
          </a:p>
        </p:txBody>
      </p:sp>
      <p:sp>
        <p:nvSpPr>
          <p:cNvPr id="44" name="Рамка 43">
            <a:extLst>
              <a:ext uri="{FF2B5EF4-FFF2-40B4-BE49-F238E27FC236}">
                <a16:creationId xmlns:a16="http://schemas.microsoft.com/office/drawing/2014/main" id="{A6653174-E8C5-6B3D-3708-F7F592E2915B}"/>
              </a:ext>
            </a:extLst>
          </p:cNvPr>
          <p:cNvSpPr/>
          <p:nvPr/>
        </p:nvSpPr>
        <p:spPr>
          <a:xfrm>
            <a:off x="7857912" y="223825"/>
            <a:ext cx="4094391" cy="3118815"/>
          </a:xfrm>
          <a:prstGeom prst="frame">
            <a:avLst>
              <a:gd name="adj1" fmla="val 292"/>
            </a:avLst>
          </a:prstGeom>
          <a:solidFill>
            <a:srgbClr val="100034"/>
          </a:solidFill>
          <a:ln>
            <a:solidFill>
              <a:srgbClr val="10003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07434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Группа 44">
            <a:extLst>
              <a:ext uri="{FF2B5EF4-FFF2-40B4-BE49-F238E27FC236}">
                <a16:creationId xmlns:a16="http://schemas.microsoft.com/office/drawing/2014/main" id="{C557302F-BC2B-A37A-1F24-A9D5BE86043E}"/>
              </a:ext>
            </a:extLst>
          </p:cNvPr>
          <p:cNvGrpSpPr/>
          <p:nvPr/>
        </p:nvGrpSpPr>
        <p:grpSpPr>
          <a:xfrm>
            <a:off x="7787719" y="4491419"/>
            <a:ext cx="2327246" cy="1662617"/>
            <a:chOff x="7787719" y="4491419"/>
            <a:chExt cx="2327246" cy="1662617"/>
          </a:xfrm>
        </p:grpSpPr>
        <p:sp>
          <p:nvSpPr>
            <p:cNvPr id="24" name="Рамка 23">
              <a:extLst>
                <a:ext uri="{FF2B5EF4-FFF2-40B4-BE49-F238E27FC236}">
                  <a16:creationId xmlns:a16="http://schemas.microsoft.com/office/drawing/2014/main" id="{E6FDCC0F-92B2-2815-36DE-938A3A1A8699}"/>
                </a:ext>
              </a:extLst>
            </p:cNvPr>
            <p:cNvSpPr/>
            <p:nvPr/>
          </p:nvSpPr>
          <p:spPr>
            <a:xfrm>
              <a:off x="7787719" y="4491419"/>
              <a:ext cx="2327246" cy="1662617"/>
            </a:xfrm>
            <a:prstGeom prst="frame">
              <a:avLst>
                <a:gd name="adj1" fmla="val 292"/>
              </a:avLst>
            </a:prstGeom>
            <a:solidFill>
              <a:srgbClr val="100034"/>
            </a:solidFill>
            <a:ln>
              <a:solidFill>
                <a:srgbClr val="10003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44" name="Рисунок 43">
              <a:extLst>
                <a:ext uri="{FF2B5EF4-FFF2-40B4-BE49-F238E27FC236}">
                  <a16:creationId xmlns:a16="http://schemas.microsoft.com/office/drawing/2014/main" id="{62B1F257-B01E-B728-266B-B902A75C8D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847459" y="4549880"/>
              <a:ext cx="2252616" cy="1544689"/>
            </a:xfrm>
            <a:prstGeom prst="rect">
              <a:avLst/>
            </a:prstGeom>
          </p:spPr>
        </p:pic>
      </p:grpSp>
      <p:grpSp>
        <p:nvGrpSpPr>
          <p:cNvPr id="42" name="Группа 41">
            <a:extLst>
              <a:ext uri="{FF2B5EF4-FFF2-40B4-BE49-F238E27FC236}">
                <a16:creationId xmlns:a16="http://schemas.microsoft.com/office/drawing/2014/main" id="{7FFB985B-306F-DDB1-1856-C92F5EE8BD89}"/>
              </a:ext>
            </a:extLst>
          </p:cNvPr>
          <p:cNvGrpSpPr/>
          <p:nvPr/>
        </p:nvGrpSpPr>
        <p:grpSpPr>
          <a:xfrm>
            <a:off x="5269287" y="4491419"/>
            <a:ext cx="2327246" cy="1662617"/>
            <a:chOff x="5269287" y="4491419"/>
            <a:chExt cx="2327246" cy="1662617"/>
          </a:xfrm>
        </p:grpSpPr>
        <p:sp>
          <p:nvSpPr>
            <p:cNvPr id="23" name="Рамка 22">
              <a:extLst>
                <a:ext uri="{FF2B5EF4-FFF2-40B4-BE49-F238E27FC236}">
                  <a16:creationId xmlns:a16="http://schemas.microsoft.com/office/drawing/2014/main" id="{8EECCEBD-6F2A-FE9B-0741-AF6521D4AD77}"/>
                </a:ext>
              </a:extLst>
            </p:cNvPr>
            <p:cNvSpPr/>
            <p:nvPr/>
          </p:nvSpPr>
          <p:spPr>
            <a:xfrm>
              <a:off x="5269287" y="4491419"/>
              <a:ext cx="2327246" cy="1662617"/>
            </a:xfrm>
            <a:prstGeom prst="frame">
              <a:avLst>
                <a:gd name="adj1" fmla="val 292"/>
              </a:avLst>
            </a:prstGeom>
            <a:solidFill>
              <a:srgbClr val="100034"/>
            </a:solidFill>
            <a:ln>
              <a:solidFill>
                <a:srgbClr val="10003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41" name="Рисунок 40">
              <a:extLst>
                <a:ext uri="{FF2B5EF4-FFF2-40B4-BE49-F238E27FC236}">
                  <a16:creationId xmlns:a16="http://schemas.microsoft.com/office/drawing/2014/main" id="{789A5DDC-0994-57EC-4479-869D67F196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37342" y="4551108"/>
              <a:ext cx="2185676" cy="1543462"/>
            </a:xfrm>
            <a:prstGeom prst="rect">
              <a:avLst/>
            </a:prstGeom>
          </p:spPr>
        </p:pic>
      </p:grpSp>
      <p:grpSp>
        <p:nvGrpSpPr>
          <p:cNvPr id="39" name="Группа 38">
            <a:extLst>
              <a:ext uri="{FF2B5EF4-FFF2-40B4-BE49-F238E27FC236}">
                <a16:creationId xmlns:a16="http://schemas.microsoft.com/office/drawing/2014/main" id="{D905CAB7-F0AD-6245-FD11-41596D28A59F}"/>
              </a:ext>
            </a:extLst>
          </p:cNvPr>
          <p:cNvGrpSpPr/>
          <p:nvPr/>
        </p:nvGrpSpPr>
        <p:grpSpPr>
          <a:xfrm>
            <a:off x="2745983" y="4491420"/>
            <a:ext cx="2327246" cy="1662617"/>
            <a:chOff x="2745983" y="4491420"/>
            <a:chExt cx="2327246" cy="1662617"/>
          </a:xfrm>
        </p:grpSpPr>
        <p:sp>
          <p:nvSpPr>
            <p:cNvPr id="22" name="Рамка 21">
              <a:extLst>
                <a:ext uri="{FF2B5EF4-FFF2-40B4-BE49-F238E27FC236}">
                  <a16:creationId xmlns:a16="http://schemas.microsoft.com/office/drawing/2014/main" id="{3776EBEF-3AB3-7BEA-E599-BE0C7D63C393}"/>
                </a:ext>
              </a:extLst>
            </p:cNvPr>
            <p:cNvSpPr/>
            <p:nvPr/>
          </p:nvSpPr>
          <p:spPr>
            <a:xfrm>
              <a:off x="2745983" y="4491420"/>
              <a:ext cx="2327246" cy="1662617"/>
            </a:xfrm>
            <a:prstGeom prst="frame">
              <a:avLst>
                <a:gd name="adj1" fmla="val 292"/>
              </a:avLst>
            </a:prstGeom>
            <a:solidFill>
              <a:srgbClr val="100034"/>
            </a:solidFill>
            <a:ln>
              <a:solidFill>
                <a:srgbClr val="10003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38" name="Рисунок 37">
              <a:extLst>
                <a:ext uri="{FF2B5EF4-FFF2-40B4-BE49-F238E27FC236}">
                  <a16:creationId xmlns:a16="http://schemas.microsoft.com/office/drawing/2014/main" id="{F986FDF4-2610-F55C-9C31-1E1D26021A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66049" y="4549881"/>
              <a:ext cx="2225998" cy="1545691"/>
            </a:xfrm>
            <a:prstGeom prst="rect">
              <a:avLst/>
            </a:prstGeom>
          </p:spPr>
        </p:pic>
      </p:grp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A498E3B0-F53B-52D0-870C-EAD542AF07B6}"/>
              </a:ext>
            </a:extLst>
          </p:cNvPr>
          <p:cNvGrpSpPr/>
          <p:nvPr/>
        </p:nvGrpSpPr>
        <p:grpSpPr>
          <a:xfrm>
            <a:off x="239697" y="4491419"/>
            <a:ext cx="2327246" cy="1662617"/>
            <a:chOff x="239697" y="4491419"/>
            <a:chExt cx="2327246" cy="1662617"/>
          </a:xfrm>
        </p:grpSpPr>
        <p:sp>
          <p:nvSpPr>
            <p:cNvPr id="21" name="Рамка 20">
              <a:extLst>
                <a:ext uri="{FF2B5EF4-FFF2-40B4-BE49-F238E27FC236}">
                  <a16:creationId xmlns:a16="http://schemas.microsoft.com/office/drawing/2014/main" id="{0158514C-80B0-073F-15D0-1E65B5D32637}"/>
                </a:ext>
              </a:extLst>
            </p:cNvPr>
            <p:cNvSpPr/>
            <p:nvPr/>
          </p:nvSpPr>
          <p:spPr>
            <a:xfrm>
              <a:off x="239697" y="4491419"/>
              <a:ext cx="2327246" cy="1662617"/>
            </a:xfrm>
            <a:prstGeom prst="frame">
              <a:avLst>
                <a:gd name="adj1" fmla="val 292"/>
              </a:avLst>
            </a:prstGeom>
            <a:solidFill>
              <a:srgbClr val="100034"/>
            </a:solidFill>
            <a:ln>
              <a:solidFill>
                <a:srgbClr val="10003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35" name="Рисунок 34">
              <a:extLst>
                <a:ext uri="{FF2B5EF4-FFF2-40B4-BE49-F238E27FC236}">
                  <a16:creationId xmlns:a16="http://schemas.microsoft.com/office/drawing/2014/main" id="{49ACD876-ADFF-323E-355C-2C8F9D76893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8086" y="4582258"/>
              <a:ext cx="2241839" cy="1512312"/>
            </a:xfrm>
            <a:prstGeom prst="rect">
              <a:avLst/>
            </a:prstGeom>
          </p:spPr>
        </p:pic>
      </p:grp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B3E00D98-DEAA-0141-4E94-B98747517600}"/>
              </a:ext>
            </a:extLst>
          </p:cNvPr>
          <p:cNvGrpSpPr/>
          <p:nvPr/>
        </p:nvGrpSpPr>
        <p:grpSpPr>
          <a:xfrm>
            <a:off x="5269093" y="2298634"/>
            <a:ext cx="2327246" cy="1662617"/>
            <a:chOff x="5269093" y="2298634"/>
            <a:chExt cx="2327246" cy="1662617"/>
          </a:xfrm>
        </p:grpSpPr>
        <p:sp>
          <p:nvSpPr>
            <p:cNvPr id="20" name="Рамка 19">
              <a:extLst>
                <a:ext uri="{FF2B5EF4-FFF2-40B4-BE49-F238E27FC236}">
                  <a16:creationId xmlns:a16="http://schemas.microsoft.com/office/drawing/2014/main" id="{B0A662DE-C824-EB5F-A4BD-68882E7255EA}"/>
                </a:ext>
              </a:extLst>
            </p:cNvPr>
            <p:cNvSpPr/>
            <p:nvPr/>
          </p:nvSpPr>
          <p:spPr>
            <a:xfrm>
              <a:off x="5269093" y="2298634"/>
              <a:ext cx="2327246" cy="1662617"/>
            </a:xfrm>
            <a:prstGeom prst="frame">
              <a:avLst>
                <a:gd name="adj1" fmla="val 292"/>
              </a:avLst>
            </a:prstGeom>
            <a:solidFill>
              <a:srgbClr val="100034"/>
            </a:solidFill>
            <a:ln>
              <a:solidFill>
                <a:srgbClr val="10003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32" name="Рисунок 31">
              <a:extLst>
                <a:ext uri="{FF2B5EF4-FFF2-40B4-BE49-F238E27FC236}">
                  <a16:creationId xmlns:a16="http://schemas.microsoft.com/office/drawing/2014/main" id="{FB1FCD8B-51C5-0F08-E963-81F6D6C306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411548" y="2380991"/>
              <a:ext cx="2008024" cy="1539373"/>
            </a:xfrm>
            <a:prstGeom prst="rect">
              <a:avLst/>
            </a:prstGeom>
          </p:spPr>
        </p:pic>
      </p:grp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733208CC-29D3-3CD3-A798-6C94FB8C664F}"/>
              </a:ext>
            </a:extLst>
          </p:cNvPr>
          <p:cNvGrpSpPr/>
          <p:nvPr/>
        </p:nvGrpSpPr>
        <p:grpSpPr>
          <a:xfrm>
            <a:off x="2745789" y="2298635"/>
            <a:ext cx="2327246" cy="1662617"/>
            <a:chOff x="2745789" y="2298635"/>
            <a:chExt cx="2327246" cy="1662617"/>
          </a:xfrm>
        </p:grpSpPr>
        <p:sp>
          <p:nvSpPr>
            <p:cNvPr id="19" name="Рамка 18">
              <a:extLst>
                <a:ext uri="{FF2B5EF4-FFF2-40B4-BE49-F238E27FC236}">
                  <a16:creationId xmlns:a16="http://schemas.microsoft.com/office/drawing/2014/main" id="{E04C8D39-A49F-8013-2CB5-4DA31EAD34FE}"/>
                </a:ext>
              </a:extLst>
            </p:cNvPr>
            <p:cNvSpPr/>
            <p:nvPr/>
          </p:nvSpPr>
          <p:spPr>
            <a:xfrm>
              <a:off x="2745789" y="2298635"/>
              <a:ext cx="2327246" cy="1662617"/>
            </a:xfrm>
            <a:prstGeom prst="frame">
              <a:avLst>
                <a:gd name="adj1" fmla="val 292"/>
              </a:avLst>
            </a:prstGeom>
            <a:solidFill>
              <a:srgbClr val="100034"/>
            </a:solidFill>
            <a:ln>
              <a:solidFill>
                <a:srgbClr val="10003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9" name="Рисунок 28">
              <a:extLst>
                <a:ext uri="{FF2B5EF4-FFF2-40B4-BE49-F238E27FC236}">
                  <a16:creationId xmlns:a16="http://schemas.microsoft.com/office/drawing/2014/main" id="{6EE20F8E-776B-B1F6-B2DD-596C00CECA9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826777" y="2371145"/>
              <a:ext cx="2165270" cy="1483607"/>
            </a:xfrm>
            <a:prstGeom prst="rect">
              <a:avLst/>
            </a:prstGeom>
          </p:spPr>
        </p:pic>
      </p:grp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184E2757-F1EB-6B9F-7D69-B7AF9459389E}"/>
              </a:ext>
            </a:extLst>
          </p:cNvPr>
          <p:cNvGrpSpPr/>
          <p:nvPr/>
        </p:nvGrpSpPr>
        <p:grpSpPr>
          <a:xfrm>
            <a:off x="239697" y="2298635"/>
            <a:ext cx="2327246" cy="1662617"/>
            <a:chOff x="239697" y="2298635"/>
            <a:chExt cx="2327246" cy="1662617"/>
          </a:xfrm>
        </p:grpSpPr>
        <p:sp>
          <p:nvSpPr>
            <p:cNvPr id="4" name="Рамка 3">
              <a:extLst>
                <a:ext uri="{FF2B5EF4-FFF2-40B4-BE49-F238E27FC236}">
                  <a16:creationId xmlns:a16="http://schemas.microsoft.com/office/drawing/2014/main" id="{1AB6844B-0716-076F-1460-F244FF5B1FC7}"/>
                </a:ext>
              </a:extLst>
            </p:cNvPr>
            <p:cNvSpPr/>
            <p:nvPr/>
          </p:nvSpPr>
          <p:spPr>
            <a:xfrm>
              <a:off x="239697" y="2298635"/>
              <a:ext cx="2327246" cy="1662617"/>
            </a:xfrm>
            <a:prstGeom prst="frame">
              <a:avLst>
                <a:gd name="adj1" fmla="val 292"/>
              </a:avLst>
            </a:prstGeom>
            <a:solidFill>
              <a:srgbClr val="100034"/>
            </a:solidFill>
            <a:ln>
              <a:solidFill>
                <a:srgbClr val="10003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id="{409776ED-96E4-9A39-9DFD-7F081482308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85623" y="2380991"/>
              <a:ext cx="2229628" cy="1497902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42EF8C7-8840-7296-AA29-1A4F4ABB02BC}"/>
              </a:ext>
            </a:extLst>
          </p:cNvPr>
          <p:cNvSpPr txBox="1"/>
          <p:nvPr/>
        </p:nvSpPr>
        <p:spPr>
          <a:xfrm>
            <a:off x="1321571" y="54602"/>
            <a:ext cx="51756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ru-RU" sz="4400" b="1" i="0" u="none" strike="noStrike" kern="1200" cap="none" spc="0" normalizeH="0" baseline="0" noProof="0" dirty="0">
                <a:ln w="0"/>
                <a:solidFill>
                  <a:srgbClr val="10003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Times New Roman" panose="02020603050405020304" pitchFamily="18" charset="0"/>
              </a:rPr>
              <a:t>Несплошной текст</a:t>
            </a:r>
            <a:endParaRPr lang="ru-RU" sz="20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91386E-3050-64CE-D79C-A8EAE70687D1}"/>
              </a:ext>
            </a:extLst>
          </p:cNvPr>
          <p:cNvSpPr txBox="1"/>
          <p:nvPr/>
        </p:nvSpPr>
        <p:spPr>
          <a:xfrm>
            <a:off x="0" y="742019"/>
            <a:ext cx="77317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1A1A1A"/>
                </a:solidFill>
                <a:effectLst/>
                <a:latin typeface="Roboto Light" panose="02000000000000000000" pitchFamily="2" charset="0"/>
                <a:ea typeface="Roboto Light" panose="02000000000000000000" pitchFamily="2" charset="0"/>
              </a:rPr>
              <a:t>это текст, в котором информация предъявляется невербальным или не только вербальным способом</a:t>
            </a:r>
            <a:endParaRPr lang="ru-RU" sz="3200" b="1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B3B7D0D-9268-A73F-3395-786FEE740480}"/>
              </a:ext>
            </a:extLst>
          </p:cNvPr>
          <p:cNvSpPr/>
          <p:nvPr/>
        </p:nvSpPr>
        <p:spPr>
          <a:xfrm>
            <a:off x="7952912" y="319596"/>
            <a:ext cx="3919492" cy="2915692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FDA7E6-7D5E-006F-C473-CD411EAEA95C}"/>
              </a:ext>
            </a:extLst>
          </p:cNvPr>
          <p:cNvSpPr txBox="1"/>
          <p:nvPr/>
        </p:nvSpPr>
        <p:spPr>
          <a:xfrm>
            <a:off x="7857912" y="517618"/>
            <a:ext cx="20211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chemeClr val="bg1">
                    <a:lumMod val="6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смысл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FA39B1-2547-E0C6-5066-745BB8C0CD0A}"/>
              </a:ext>
            </a:extLst>
          </p:cNvPr>
          <p:cNvSpPr txBox="1"/>
          <p:nvPr/>
        </p:nvSpPr>
        <p:spPr>
          <a:xfrm>
            <a:off x="9984172" y="2240330"/>
            <a:ext cx="20211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мысль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2F933A-0C00-3BE4-6D7D-2615CE754649}"/>
              </a:ext>
            </a:extLst>
          </p:cNvPr>
          <p:cNvSpPr txBox="1"/>
          <p:nvPr/>
        </p:nvSpPr>
        <p:spPr>
          <a:xfrm>
            <a:off x="7837501" y="1447985"/>
            <a:ext cx="372270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предложения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0123574-C91A-E1F3-584E-7E6C42920946}"/>
              </a:ext>
            </a:extLst>
          </p:cNvPr>
          <p:cNvSpPr txBox="1"/>
          <p:nvPr/>
        </p:nvSpPr>
        <p:spPr>
          <a:xfrm>
            <a:off x="9761351" y="278189"/>
            <a:ext cx="9901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3A00B7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карта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768013-0B86-A1FA-6782-9C32D240BF04}"/>
              </a:ext>
            </a:extLst>
          </p:cNvPr>
          <p:cNvSpPr txBox="1"/>
          <p:nvPr/>
        </p:nvSpPr>
        <p:spPr>
          <a:xfrm>
            <a:off x="7921051" y="1102618"/>
            <a:ext cx="1894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3600B0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диаграмма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5BC0D17-C1D6-D279-906E-1D63C7FB5F5D}"/>
              </a:ext>
            </a:extLst>
          </p:cNvPr>
          <p:cNvSpPr txBox="1"/>
          <p:nvPr/>
        </p:nvSpPr>
        <p:spPr>
          <a:xfrm>
            <a:off x="9936392" y="2032873"/>
            <a:ext cx="14026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270080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таблица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A8C9AD-5603-3DE9-2F3E-5D12C880B284}"/>
              </a:ext>
            </a:extLst>
          </p:cNvPr>
          <p:cNvSpPr txBox="1"/>
          <p:nvPr/>
        </p:nvSpPr>
        <p:spPr>
          <a:xfrm rot="16200000">
            <a:off x="10705566" y="955976"/>
            <a:ext cx="182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связаны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B7582D3-7C64-451A-84BB-6F9CAE09E44C}"/>
              </a:ext>
            </a:extLst>
          </p:cNvPr>
          <p:cNvSpPr txBox="1"/>
          <p:nvPr/>
        </p:nvSpPr>
        <p:spPr>
          <a:xfrm>
            <a:off x="9638393" y="691426"/>
            <a:ext cx="13563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3A00B7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график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B4B8153-717E-8AF8-FDAA-501BEACAA94A}"/>
              </a:ext>
            </a:extLst>
          </p:cNvPr>
          <p:cNvSpPr txBox="1"/>
          <p:nvPr/>
        </p:nvSpPr>
        <p:spPr>
          <a:xfrm>
            <a:off x="8457130" y="2053537"/>
            <a:ext cx="12591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230078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схема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8784DFE-C3A4-554D-D7A8-20CE4CB3D033}"/>
              </a:ext>
            </a:extLst>
          </p:cNvPr>
          <p:cNvSpPr txBox="1"/>
          <p:nvPr/>
        </p:nvSpPr>
        <p:spPr>
          <a:xfrm>
            <a:off x="8918207" y="2516110"/>
            <a:ext cx="11818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140042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афиша</a:t>
            </a:r>
          </a:p>
        </p:txBody>
      </p:sp>
      <p:sp>
        <p:nvSpPr>
          <p:cNvPr id="18" name="Рамка 17">
            <a:extLst>
              <a:ext uri="{FF2B5EF4-FFF2-40B4-BE49-F238E27FC236}">
                <a16:creationId xmlns:a16="http://schemas.microsoft.com/office/drawing/2014/main" id="{38F678A1-029A-D1A9-A5F0-A27C72C43C4E}"/>
              </a:ext>
            </a:extLst>
          </p:cNvPr>
          <p:cNvSpPr/>
          <p:nvPr/>
        </p:nvSpPr>
        <p:spPr>
          <a:xfrm>
            <a:off x="7857912" y="223825"/>
            <a:ext cx="4094391" cy="3118815"/>
          </a:xfrm>
          <a:prstGeom prst="frame">
            <a:avLst>
              <a:gd name="adj1" fmla="val 292"/>
            </a:avLst>
          </a:prstGeom>
          <a:solidFill>
            <a:srgbClr val="100034"/>
          </a:solidFill>
          <a:ln>
            <a:solidFill>
              <a:srgbClr val="10003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0FC3D3B-EBB9-8B5C-C0C8-E8EF43626ECE}"/>
              </a:ext>
            </a:extLst>
          </p:cNvPr>
          <p:cNvSpPr txBox="1"/>
          <p:nvPr/>
        </p:nvSpPr>
        <p:spPr>
          <a:xfrm>
            <a:off x="9566860" y="1116412"/>
            <a:ext cx="1993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270080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объявление</a:t>
            </a:r>
          </a:p>
        </p:txBody>
      </p:sp>
    </p:spTree>
    <p:extLst>
      <p:ext uri="{BB962C8B-B14F-4D97-AF65-F5344CB8AC3E}">
        <p14:creationId xmlns:p14="http://schemas.microsoft.com/office/powerpoint/2010/main" val="400175936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4.07407E-6 L -0.72917 0.5365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458" y="2682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2.59259E-6 L -0.55925 0.2872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969" y="1435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1.85185E-6 L -0.21549 0.2796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81" y="1398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2.96296E-6 L -0.66133 0.5363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73" y="2680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7.40741E-7 L -0.53281 0.8023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641" y="4011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96296E-6 L -0.20169 0.7458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91" y="3729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7037E-6 L -0.1349 0.7414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45" y="37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1" grpId="0"/>
      <p:bldP spid="14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5C3D2E63-1F12-4851-DC0D-BD1599492C25}"/>
              </a:ext>
            </a:extLst>
          </p:cNvPr>
          <p:cNvCxnSpPr/>
          <p:nvPr/>
        </p:nvCxnSpPr>
        <p:spPr>
          <a:xfrm>
            <a:off x="790113" y="3187083"/>
            <a:ext cx="10706470" cy="0"/>
          </a:xfrm>
          <a:prstGeom prst="line">
            <a:avLst/>
          </a:prstGeom>
          <a:ln w="38100">
            <a:solidFill>
              <a:srgbClr val="230078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9971743-AEB9-021A-A894-B3D7A9E1BEE5}"/>
              </a:ext>
            </a:extLst>
          </p:cNvPr>
          <p:cNvSpPr/>
          <p:nvPr/>
        </p:nvSpPr>
        <p:spPr>
          <a:xfrm>
            <a:off x="811540" y="1040614"/>
            <a:ext cx="10568919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0" cap="none" spc="0" dirty="0">
                <a:ln w="0"/>
                <a:solidFill>
                  <a:srgbClr val="10003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oboto Light" panose="02000000000000000000" pitchFamily="2" charset="0"/>
                <a:ea typeface="Roboto Light" panose="02000000000000000000" pitchFamily="2" charset="0"/>
                <a:cs typeface="Times New Roman" panose="02020603050405020304" pitchFamily="18" charset="0"/>
              </a:rPr>
              <a:t>Мастер - класс  </a:t>
            </a:r>
            <a:br>
              <a:rPr lang="ru-RU" sz="4000" b="0" cap="none" spc="0" dirty="0">
                <a:ln w="0"/>
                <a:solidFill>
                  <a:srgbClr val="10003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oboto Light" panose="02000000000000000000" pitchFamily="2" charset="0"/>
                <a:ea typeface="Roboto Light" panose="02000000000000000000" pitchFamily="2" charset="0"/>
                <a:cs typeface="Times New Roman" panose="02020603050405020304" pitchFamily="18" charset="0"/>
              </a:rPr>
            </a:br>
            <a:r>
              <a:rPr lang="ru-RU" sz="4000" b="0" cap="none" spc="0" dirty="0">
                <a:ln w="0"/>
                <a:solidFill>
                  <a:srgbClr val="10003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oboto Light" panose="02000000000000000000" pitchFamily="2" charset="0"/>
                <a:ea typeface="Roboto Light" panose="02000000000000000000" pitchFamily="2" charset="0"/>
                <a:cs typeface="Times New Roman" panose="02020603050405020304" pitchFamily="18" charset="0"/>
              </a:rPr>
              <a:t>«Несплошной текст как средство </a:t>
            </a:r>
            <a:br>
              <a:rPr lang="ru-RU" sz="4000" b="0" cap="none" spc="0" dirty="0">
                <a:ln w="0"/>
                <a:solidFill>
                  <a:srgbClr val="10003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oboto Light" panose="02000000000000000000" pitchFamily="2" charset="0"/>
                <a:ea typeface="Roboto Light" panose="02000000000000000000" pitchFamily="2" charset="0"/>
                <a:cs typeface="Times New Roman" panose="02020603050405020304" pitchFamily="18" charset="0"/>
              </a:rPr>
            </a:br>
            <a:r>
              <a:rPr lang="ru-RU" sz="4000" b="0" cap="none" spc="0" dirty="0">
                <a:ln w="0"/>
                <a:solidFill>
                  <a:srgbClr val="10003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oboto Light" panose="02000000000000000000" pitchFamily="2" charset="0"/>
                <a:ea typeface="Roboto Light" panose="02000000000000000000" pitchFamily="2" charset="0"/>
                <a:cs typeface="Times New Roman" panose="02020603050405020304" pitchFamily="18" charset="0"/>
              </a:rPr>
              <a:t>формирования читательской грамотности»</a:t>
            </a:r>
            <a:endParaRPr lang="ru-RU" sz="4000" b="0" cap="none" spc="0" dirty="0">
              <a:ln w="0"/>
              <a:solidFill>
                <a:srgbClr val="10003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3E1922B-E90F-524D-A1AF-B584A03188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8093" y="3556962"/>
            <a:ext cx="4330510" cy="3055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27047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5C3D2E63-1F12-4851-DC0D-BD1599492C25}"/>
              </a:ext>
            </a:extLst>
          </p:cNvPr>
          <p:cNvCxnSpPr/>
          <p:nvPr/>
        </p:nvCxnSpPr>
        <p:spPr>
          <a:xfrm>
            <a:off x="696923" y="1046556"/>
            <a:ext cx="10706470" cy="0"/>
          </a:xfrm>
          <a:prstGeom prst="line">
            <a:avLst/>
          </a:prstGeom>
          <a:ln w="38100">
            <a:solidFill>
              <a:srgbClr val="230078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9971743-AEB9-021A-A894-B3D7A9E1BEE5}"/>
              </a:ext>
            </a:extLst>
          </p:cNvPr>
          <p:cNvSpPr/>
          <p:nvPr/>
        </p:nvSpPr>
        <p:spPr>
          <a:xfrm>
            <a:off x="788607" y="292467"/>
            <a:ext cx="10614786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>
                <a:ln w="0"/>
                <a:solidFill>
                  <a:srgbClr val="10003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oboto Light" panose="02000000000000000000" pitchFamily="2" charset="0"/>
                <a:ea typeface="Roboto Light" panose="02000000000000000000" pitchFamily="2" charset="0"/>
                <a:cs typeface="Times New Roman" panose="02020603050405020304" pitchFamily="18" charset="0"/>
              </a:rPr>
              <a:t>Читательская грамотность -</a:t>
            </a:r>
          </a:p>
          <a:p>
            <a:pPr algn="ctr"/>
            <a:endParaRPr lang="ru-RU" sz="3200" dirty="0">
              <a:ln w="0"/>
              <a:solidFill>
                <a:srgbClr val="10003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Roboto Light" panose="02000000000000000000" pitchFamily="2" charset="0"/>
              <a:ea typeface="Roboto Light" panose="02000000000000000000" pitchFamily="2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>
                <a:ln w="0"/>
                <a:solidFill>
                  <a:srgbClr val="10003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oboto Light" panose="02000000000000000000" pitchFamily="2" charset="0"/>
                <a:ea typeface="Roboto Light" panose="02000000000000000000" pitchFamily="2" charset="0"/>
                <a:cs typeface="Times New Roman" panose="02020603050405020304" pitchFamily="18" charset="0"/>
              </a:rPr>
              <a:t>э</a:t>
            </a:r>
            <a:r>
              <a:rPr lang="ru-RU" sz="3200" b="0" cap="none" spc="0" dirty="0">
                <a:ln w="0"/>
                <a:solidFill>
                  <a:srgbClr val="10003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oboto Light" panose="02000000000000000000" pitchFamily="2" charset="0"/>
                <a:ea typeface="Roboto Light" panose="02000000000000000000" pitchFamily="2" charset="0"/>
                <a:cs typeface="Times New Roman" panose="02020603050405020304" pitchFamily="18" charset="0"/>
              </a:rPr>
              <a:t>то способность человека понимать и использовать письменные тексты, размышлять о них и </a:t>
            </a:r>
          </a:p>
          <a:p>
            <a:pPr algn="ctr"/>
            <a:r>
              <a:rPr lang="ru-RU" sz="3200" b="0" cap="none" spc="0" dirty="0">
                <a:ln w="0"/>
                <a:solidFill>
                  <a:srgbClr val="10003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oboto Light" panose="02000000000000000000" pitchFamily="2" charset="0"/>
                <a:ea typeface="Roboto Light" panose="02000000000000000000" pitchFamily="2" charset="0"/>
                <a:cs typeface="Times New Roman" panose="02020603050405020304" pitchFamily="18" charset="0"/>
              </a:rPr>
              <a:t>заниматься чтением для того, </a:t>
            </a:r>
          </a:p>
          <a:p>
            <a:pPr algn="ctr"/>
            <a:r>
              <a:rPr lang="ru-RU" sz="3200" b="0" cap="none" spc="0" dirty="0">
                <a:ln w="0"/>
                <a:solidFill>
                  <a:srgbClr val="10003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oboto Light" panose="02000000000000000000" pitchFamily="2" charset="0"/>
                <a:ea typeface="Roboto Light" panose="02000000000000000000" pitchFamily="2" charset="0"/>
                <a:cs typeface="Times New Roman" panose="02020603050405020304" pitchFamily="18" charset="0"/>
              </a:rPr>
              <a:t>чтобы достигать своих целей, </a:t>
            </a:r>
          </a:p>
          <a:p>
            <a:pPr algn="ctr"/>
            <a:r>
              <a:rPr lang="ru-RU" sz="3200" b="0" cap="none" spc="0" dirty="0">
                <a:ln w="0"/>
                <a:solidFill>
                  <a:srgbClr val="10003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oboto Light" panose="02000000000000000000" pitchFamily="2" charset="0"/>
                <a:ea typeface="Roboto Light" panose="02000000000000000000" pitchFamily="2" charset="0"/>
                <a:cs typeface="Times New Roman" panose="02020603050405020304" pitchFamily="18" charset="0"/>
              </a:rPr>
              <a:t>расширять свои знания и возможности, </a:t>
            </a:r>
          </a:p>
          <a:p>
            <a:pPr algn="ctr"/>
            <a:r>
              <a:rPr lang="ru-RU" sz="3200" b="0" cap="none" spc="0" dirty="0">
                <a:ln w="0"/>
                <a:solidFill>
                  <a:srgbClr val="10003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oboto Light" panose="02000000000000000000" pitchFamily="2" charset="0"/>
                <a:ea typeface="Roboto Light" panose="02000000000000000000" pitchFamily="2" charset="0"/>
                <a:cs typeface="Times New Roman" panose="02020603050405020304" pitchFamily="18" charset="0"/>
              </a:rPr>
              <a:t>участвовать в социальной жизни. </a:t>
            </a:r>
            <a:endParaRPr lang="ru-RU" sz="3200" b="0" cap="none" spc="0" dirty="0">
              <a:ln w="0"/>
              <a:solidFill>
                <a:srgbClr val="10003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3870841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2A0647D-9DA4-020D-8F15-CFC837D5E2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3993" y="805106"/>
            <a:ext cx="8144013" cy="5247788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5211772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EAFB9EC4-0C8E-A669-3DF6-DB11D62A7D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1687415"/>
              </p:ext>
            </p:extLst>
          </p:nvPr>
        </p:nvGraphicFramePr>
        <p:xfrm>
          <a:off x="976745" y="997527"/>
          <a:ext cx="10411692" cy="3875810"/>
        </p:xfrm>
        <a:graphic>
          <a:graphicData uri="http://schemas.openxmlformats.org/drawingml/2006/table">
            <a:tbl>
              <a:tblPr firstRow="1" firstCol="1" bandRow="1"/>
              <a:tblGrid>
                <a:gridCol w="1712309">
                  <a:extLst>
                    <a:ext uri="{9D8B030D-6E8A-4147-A177-3AD203B41FA5}">
                      <a16:colId xmlns:a16="http://schemas.microsoft.com/office/drawing/2014/main" val="2870447727"/>
                    </a:ext>
                  </a:extLst>
                </a:gridCol>
                <a:gridCol w="2803626">
                  <a:extLst>
                    <a:ext uri="{9D8B030D-6E8A-4147-A177-3AD203B41FA5}">
                      <a16:colId xmlns:a16="http://schemas.microsoft.com/office/drawing/2014/main" val="1467275861"/>
                    </a:ext>
                  </a:extLst>
                </a:gridCol>
                <a:gridCol w="2967655">
                  <a:extLst>
                    <a:ext uri="{9D8B030D-6E8A-4147-A177-3AD203B41FA5}">
                      <a16:colId xmlns:a16="http://schemas.microsoft.com/office/drawing/2014/main" val="990743123"/>
                    </a:ext>
                  </a:extLst>
                </a:gridCol>
                <a:gridCol w="2928102">
                  <a:extLst>
                    <a:ext uri="{9D8B030D-6E8A-4147-A177-3AD203B41FA5}">
                      <a16:colId xmlns:a16="http://schemas.microsoft.com/office/drawing/2014/main" val="2310299813"/>
                    </a:ext>
                  </a:extLst>
                </a:gridCol>
              </a:tblGrid>
              <a:tr h="775162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solidFill>
                            <a:srgbClr val="111115"/>
                          </a:solidFill>
                          <a:effectLst/>
                          <a:latin typeface="Roboto Light" panose="02000000000000000000" pitchFamily="2" charset="0"/>
                          <a:ea typeface="Roboto Light" panose="02000000000000000000" pitchFamily="2" charset="0"/>
                          <a:cs typeface="Times New Roman" panose="02020603050405020304" pitchFamily="18" charset="0"/>
                        </a:rPr>
                        <a:t>Расписание метеора (направление)</a:t>
                      </a:r>
                      <a:endParaRPr lang="ru-RU" sz="2800" b="1" dirty="0">
                        <a:effectLst/>
                        <a:latin typeface="Roboto Light" panose="02000000000000000000" pitchFamily="2" charset="0"/>
                        <a:ea typeface="Roboto Light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2605776"/>
                  </a:ext>
                </a:extLst>
              </a:tr>
              <a:tr h="7751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solidFill>
                            <a:srgbClr val="111115"/>
                          </a:solidFill>
                          <a:effectLst/>
                          <a:latin typeface="Roboto Light" panose="02000000000000000000" pitchFamily="2" charset="0"/>
                          <a:ea typeface="Roboto Light" panose="02000000000000000000" pitchFamily="2" charset="0"/>
                          <a:cs typeface="Times New Roman" panose="02020603050405020304" pitchFamily="18" charset="0"/>
                        </a:rPr>
                        <a:t>Маршрут</a:t>
                      </a:r>
                      <a:endParaRPr lang="ru-RU" sz="2000" b="1" dirty="0">
                        <a:effectLst/>
                        <a:latin typeface="Roboto Light" panose="02000000000000000000" pitchFamily="2" charset="0"/>
                        <a:ea typeface="Roboto Light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solidFill>
                            <a:srgbClr val="111115"/>
                          </a:solidFill>
                          <a:effectLst/>
                          <a:latin typeface="Roboto Light" panose="02000000000000000000" pitchFamily="2" charset="0"/>
                          <a:ea typeface="Roboto Light" panose="02000000000000000000" pitchFamily="2" charset="0"/>
                          <a:cs typeface="Times New Roman" panose="02020603050405020304" pitchFamily="18" charset="0"/>
                        </a:rPr>
                        <a:t>Прибытие</a:t>
                      </a:r>
                      <a:endParaRPr lang="ru-RU" sz="2800" b="1" dirty="0">
                        <a:effectLst/>
                        <a:latin typeface="Roboto Light" panose="02000000000000000000" pitchFamily="2" charset="0"/>
                        <a:ea typeface="Roboto Light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solidFill>
                            <a:srgbClr val="111115"/>
                          </a:solidFill>
                          <a:effectLst/>
                          <a:latin typeface="Roboto Light" panose="02000000000000000000" pitchFamily="2" charset="0"/>
                          <a:ea typeface="Roboto Light" panose="02000000000000000000" pitchFamily="2" charset="0"/>
                          <a:cs typeface="Times New Roman" panose="02020603050405020304" pitchFamily="18" charset="0"/>
                        </a:rPr>
                        <a:t>Стоянка</a:t>
                      </a:r>
                      <a:endParaRPr lang="ru-RU" sz="2800" b="1" dirty="0">
                        <a:effectLst/>
                        <a:latin typeface="Roboto Light" panose="02000000000000000000" pitchFamily="2" charset="0"/>
                        <a:ea typeface="Roboto Light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solidFill>
                            <a:srgbClr val="111115"/>
                          </a:solidFill>
                          <a:effectLst/>
                          <a:latin typeface="Roboto Light" panose="02000000000000000000" pitchFamily="2" charset="0"/>
                          <a:ea typeface="Roboto Light" panose="02000000000000000000" pitchFamily="2" charset="0"/>
                          <a:cs typeface="Times New Roman" panose="02020603050405020304" pitchFamily="18" charset="0"/>
                        </a:rPr>
                        <a:t>Отправление</a:t>
                      </a:r>
                      <a:endParaRPr lang="ru-RU" sz="2800" b="1" dirty="0">
                        <a:effectLst/>
                        <a:latin typeface="Roboto Light" panose="02000000000000000000" pitchFamily="2" charset="0"/>
                        <a:ea typeface="Roboto Light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6534192"/>
                  </a:ext>
                </a:extLst>
              </a:tr>
              <a:tr h="7751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>
                        <a:effectLst/>
                        <a:latin typeface="Roboto Light" panose="02000000000000000000" pitchFamily="2" charset="0"/>
                        <a:ea typeface="Roboto Light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800" dirty="0">
                        <a:effectLst/>
                        <a:latin typeface="Roboto Light" panose="02000000000000000000" pitchFamily="2" charset="0"/>
                        <a:ea typeface="Roboto Light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800" dirty="0">
                        <a:effectLst/>
                        <a:latin typeface="Roboto Light" panose="02000000000000000000" pitchFamily="2" charset="0"/>
                        <a:ea typeface="Roboto Light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800">
                        <a:effectLst/>
                        <a:latin typeface="Roboto Light" panose="02000000000000000000" pitchFamily="2" charset="0"/>
                        <a:ea typeface="Roboto Light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3984166"/>
                  </a:ext>
                </a:extLst>
              </a:tr>
              <a:tr h="7751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>
                        <a:effectLst/>
                        <a:latin typeface="Roboto Light" panose="02000000000000000000" pitchFamily="2" charset="0"/>
                        <a:ea typeface="Roboto Light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800" dirty="0">
                        <a:effectLst/>
                        <a:latin typeface="Roboto Light" panose="02000000000000000000" pitchFamily="2" charset="0"/>
                        <a:ea typeface="Roboto Light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800" dirty="0">
                        <a:effectLst/>
                        <a:latin typeface="Roboto Light" panose="02000000000000000000" pitchFamily="2" charset="0"/>
                        <a:ea typeface="Roboto Light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800">
                        <a:effectLst/>
                        <a:latin typeface="Roboto Light" panose="02000000000000000000" pitchFamily="2" charset="0"/>
                        <a:ea typeface="Roboto Light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6641715"/>
                  </a:ext>
                </a:extLst>
              </a:tr>
              <a:tr h="7751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dirty="0">
                        <a:effectLst/>
                        <a:latin typeface="Roboto Light" panose="02000000000000000000" pitchFamily="2" charset="0"/>
                        <a:ea typeface="Roboto Light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800" dirty="0">
                        <a:effectLst/>
                        <a:latin typeface="Roboto Light" panose="02000000000000000000" pitchFamily="2" charset="0"/>
                        <a:ea typeface="Roboto Light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800" dirty="0">
                        <a:effectLst/>
                        <a:latin typeface="Roboto Light" panose="02000000000000000000" pitchFamily="2" charset="0"/>
                        <a:ea typeface="Roboto Light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800" dirty="0">
                        <a:effectLst/>
                        <a:latin typeface="Roboto Light" panose="02000000000000000000" pitchFamily="2" charset="0"/>
                        <a:ea typeface="Roboto Light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38111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38411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208</Words>
  <Application>Microsoft Office PowerPoint</Application>
  <PresentationFormat>Широкоэкранный</PresentationFormat>
  <Paragraphs>93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Roboto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 Егорова</dc:creator>
  <cp:lastModifiedBy>Ольга Егорова</cp:lastModifiedBy>
  <cp:revision>1</cp:revision>
  <dcterms:created xsi:type="dcterms:W3CDTF">2023-03-26T17:34:35Z</dcterms:created>
  <dcterms:modified xsi:type="dcterms:W3CDTF">2023-03-26T18:51:10Z</dcterms:modified>
</cp:coreProperties>
</file>